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Fira Sans"/>
      <p:regular r:id="rId33"/>
      <p:bold r:id="rId34"/>
      <p:italic r:id="rId35"/>
      <p:boldItalic r:id="rId36"/>
    </p:embeddedFont>
    <p:embeddedFont>
      <p:font typeface="Fira Sans Condense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KGdywE8Hq2JAw2c81FpRl41BQ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331D3E-37EF-42DD-B7F5-46AFAEFFEBB7}">
  <a:tblStyle styleId="{39331D3E-37EF-42DD-B7F5-46AFAEFFEBB7}" styleName="Table_0">
    <a:wholeTbl>
      <a:tcTxStyle b="off" i="off">
        <a:font>
          <a:latin typeface="Fira Sans"/>
          <a:ea typeface="Fira Sans"/>
          <a:cs typeface="Fira San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 b="on" i="off">
        <a:font>
          <a:latin typeface="Fira Sans"/>
          <a:ea typeface="Fira Sans"/>
          <a:cs typeface="Fira Sans"/>
        </a:font>
        <a:schemeClr val="dk1"/>
      </a:tcTxStyle>
    </a:firstCol>
    <a:lastRow>
      <a:tcTxStyle b="on" i="off">
        <a:font>
          <a:latin typeface="Fira Sans"/>
          <a:ea typeface="Fira Sans"/>
          <a:cs typeface="Fira Sans"/>
        </a:font>
        <a:schemeClr val="dk2"/>
      </a:tcTxStyle>
      <a:tcStyle>
        <a:tcBdr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lastRow>
    <a:seCell>
      <a:tcTxStyle/>
    </a:seCell>
    <a:swCell>
      <a:tcTxStyle/>
    </a:swCell>
    <a:firstRow>
      <a:tcTxStyle b="on" i="off">
        <a:font>
          <a:latin typeface="Fira Sans"/>
          <a:ea typeface="Fira Sans"/>
          <a:cs typeface="Fira Sans"/>
        </a:font>
        <a:schemeClr val="dk2"/>
      </a:tcTxStyle>
      <a:tcStyle>
        <a:tcBdr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FiraSans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FiraSans-italic.fntdata"/><Relationship Id="rId12" Type="http://schemas.openxmlformats.org/officeDocument/2006/relationships/slide" Target="slides/slide6.xml"/><Relationship Id="rId34" Type="http://schemas.openxmlformats.org/officeDocument/2006/relationships/font" Target="fonts/FiraSans-bold.fntdata"/><Relationship Id="rId15" Type="http://schemas.openxmlformats.org/officeDocument/2006/relationships/slide" Target="slides/slide9.xml"/><Relationship Id="rId37" Type="http://schemas.openxmlformats.org/officeDocument/2006/relationships/font" Target="fonts/FiraSansCondensed-regular.fntdata"/><Relationship Id="rId14" Type="http://schemas.openxmlformats.org/officeDocument/2006/relationships/slide" Target="slides/slide8.xml"/><Relationship Id="rId36" Type="http://schemas.openxmlformats.org/officeDocument/2006/relationships/font" Target="fonts/FiraSans-boldItalic.fntdata"/><Relationship Id="rId17" Type="http://schemas.openxmlformats.org/officeDocument/2006/relationships/slide" Target="slides/slide11.xml"/><Relationship Id="rId39" Type="http://schemas.openxmlformats.org/officeDocument/2006/relationships/font" Target="fonts/FiraSansCondensed-italic.fntdata"/><Relationship Id="rId16" Type="http://schemas.openxmlformats.org/officeDocument/2006/relationships/slide" Target="slides/slide10.xml"/><Relationship Id="rId38" Type="http://schemas.openxmlformats.org/officeDocument/2006/relationships/font" Target="fonts/FiraSansCondense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&gt;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476672" y="251520"/>
            <a:ext cx="2971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None/>
              <a:defRPr b="0" i="0" sz="12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&gt;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Char char="&gt;"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Char char="&gt;"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Noto Sans Symbols"/>
              <a:buChar char="−"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5157192" y="8676456"/>
            <a:ext cx="72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  <a:defRPr b="0" i="0" sz="10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477192" y="8676456"/>
            <a:ext cx="414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  <a:defRPr b="0" i="0" sz="10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021328" y="8685213"/>
            <a:ext cx="36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fld id="{00000000-1234-1234-1234-123412341234}" type="slidenum">
              <a:rPr b="0" i="0" lang="it-IT" sz="10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pos="302">
          <p15:clr>
            <a:srgbClr val="F26B43"/>
          </p15:clr>
        </p15:guide>
        <p15:guide id="2" pos="402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a84205419e_0_66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3a84205419e_0_66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a84205419e_0_88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3a84205419e_0_88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aaba1d86ca_2_3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g3aaba1d86ca_2_3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a8d1f6c51f_12_44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3a8d1f6c51f_12_44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a8f18422b6_5_0:notes"/>
          <p:cNvSpPr/>
          <p:nvPr>
            <p:ph idx="2" type="sldImg"/>
          </p:nvPr>
        </p:nvSpPr>
        <p:spPr>
          <a:xfrm>
            <a:off x="476250" y="611188"/>
            <a:ext cx="5903913" cy="3321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3a8f18422b6_5_0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3a8f18422b6_5_0:notes"/>
          <p:cNvSpPr txBox="1"/>
          <p:nvPr>
            <p:ph idx="10" type="dt"/>
          </p:nvPr>
        </p:nvSpPr>
        <p:spPr>
          <a:xfrm>
            <a:off x="5157192" y="8676456"/>
            <a:ext cx="72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</a:pPr>
            <a:r>
              <a:rPr lang="it-IT"/>
              <a:t>01/10/25</a:t>
            </a:r>
            <a:endParaRPr/>
          </a:p>
        </p:txBody>
      </p:sp>
      <p:sp>
        <p:nvSpPr>
          <p:cNvPr id="1002" name="Google Shape;1002;g3a8f18422b6_5_0:notes"/>
          <p:cNvSpPr txBox="1"/>
          <p:nvPr>
            <p:ph idx="11" type="ftr"/>
          </p:nvPr>
        </p:nvSpPr>
        <p:spPr>
          <a:xfrm>
            <a:off x="477192" y="8676456"/>
            <a:ext cx="414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1003" name="Google Shape;1003;g3a8f18422b6_5_0:notes"/>
          <p:cNvSpPr txBox="1"/>
          <p:nvPr>
            <p:ph idx="12" type="sldNum"/>
          </p:nvPr>
        </p:nvSpPr>
        <p:spPr>
          <a:xfrm>
            <a:off x="6021328" y="8685213"/>
            <a:ext cx="36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</a:pPr>
            <a:fld id="{00000000-1234-1234-1234-123412341234}" type="slidenum">
              <a:rPr lang="it-IT" sz="1000"/>
              <a:t>‹#›</a:t>
            </a:fld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aaba1d86ca_2_26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3aaba1d86ca_2_26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aa2e84f113_0_0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aa2e84f113_0_0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3aa2e84f113_0_0:notes"/>
          <p:cNvSpPr txBox="1"/>
          <p:nvPr>
            <p:ph idx="12" type="sldNum"/>
          </p:nvPr>
        </p:nvSpPr>
        <p:spPr>
          <a:xfrm>
            <a:off x="6021328" y="8685213"/>
            <a:ext cx="3600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aa2e84f113_0_13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aa2e84f113_0_13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g3aa2e84f113_0_13:notes"/>
          <p:cNvSpPr txBox="1"/>
          <p:nvPr>
            <p:ph idx="12" type="sldNum"/>
          </p:nvPr>
        </p:nvSpPr>
        <p:spPr>
          <a:xfrm>
            <a:off x="6021328" y="8685213"/>
            <a:ext cx="3600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aa2e84f113_0_24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aa2e84f113_0_24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3aa2e84f113_0_24:notes"/>
          <p:cNvSpPr txBox="1"/>
          <p:nvPr>
            <p:ph idx="12" type="sldNum"/>
          </p:nvPr>
        </p:nvSpPr>
        <p:spPr>
          <a:xfrm>
            <a:off x="6021328" y="8685213"/>
            <a:ext cx="3600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:notes"/>
          <p:cNvSpPr/>
          <p:nvPr>
            <p:ph idx="2" type="sldImg"/>
          </p:nvPr>
        </p:nvSpPr>
        <p:spPr>
          <a:xfrm>
            <a:off x="476250" y="611188"/>
            <a:ext cx="5903913" cy="3321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p3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:notes"/>
          <p:cNvSpPr txBox="1"/>
          <p:nvPr>
            <p:ph idx="10" type="dt"/>
          </p:nvPr>
        </p:nvSpPr>
        <p:spPr>
          <a:xfrm>
            <a:off x="5157192" y="8676456"/>
            <a:ext cx="72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sp>
        <p:nvSpPr>
          <p:cNvPr id="839" name="Google Shape;839;p3:notes"/>
          <p:cNvSpPr txBox="1"/>
          <p:nvPr>
            <p:ph idx="11" type="ftr"/>
          </p:nvPr>
        </p:nvSpPr>
        <p:spPr>
          <a:xfrm>
            <a:off x="477192" y="8676456"/>
            <a:ext cx="414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840" name="Google Shape;840;p3:notes"/>
          <p:cNvSpPr txBox="1"/>
          <p:nvPr>
            <p:ph idx="12" type="sldNum"/>
          </p:nvPr>
        </p:nvSpPr>
        <p:spPr>
          <a:xfrm>
            <a:off x="6021328" y="8685213"/>
            <a:ext cx="36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</a:pPr>
            <a:fld id="{00000000-1234-1234-1234-123412341234}" type="slidenum">
              <a:rPr lang="it-IT" sz="1000"/>
              <a:t>‹#›</a:t>
            </a:fld>
            <a:endParaRPr sz="10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aa2e84f113_0_35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aa2e84f113_0_35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g3aa2e84f113_0_35:notes"/>
          <p:cNvSpPr txBox="1"/>
          <p:nvPr>
            <p:ph idx="12" type="sldNum"/>
          </p:nvPr>
        </p:nvSpPr>
        <p:spPr>
          <a:xfrm>
            <a:off x="6021328" y="8685213"/>
            <a:ext cx="3600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a8f18422b6_1_0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g3a8f18422b6_1_0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a8d1f6c51f_12_73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3a8d1f6c51f_12_73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a84205419e_0_59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g3a84205419e_0_59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a84205419e_0_2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g3a84205419e_0_2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aaba1d86ca_2_12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g3aaba1d86ca_2_12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7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a84205419e_0_150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3a84205419e_0_150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a8d1f6c51f_7_0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3a8d1f6c51f_7_0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a84205419e_0_30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3a84205419e_0_30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a8d1f6c51f_3_103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3a8d1f6c51f_3_103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a84205419e_0_52:notes"/>
          <p:cNvSpPr txBox="1"/>
          <p:nvPr>
            <p:ph idx="1" type="body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3a84205419e_0_52:notes"/>
          <p:cNvSpPr/>
          <p:nvPr>
            <p:ph idx="2" type="sldImg"/>
          </p:nvPr>
        </p:nvSpPr>
        <p:spPr>
          <a:xfrm>
            <a:off x="476672" y="611560"/>
            <a:ext cx="5904000" cy="332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mlDrawing" Target="../drawings/vmlDrawing4.vml"/><Relationship Id="rId3" Type="http://schemas.openxmlformats.org/officeDocument/2006/relationships/oleObject" Target="../embeddings/oleObject4.bin"/><Relationship Id="rId4" Type="http://schemas.openxmlformats.org/officeDocument/2006/relationships/oleObject" Target="../embeddings/oleObject4.bin"/><Relationship Id="rId5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mlDrawing" Target="../drawings/vmlDrawing5.vml"/><Relationship Id="rId3" Type="http://schemas.openxmlformats.org/officeDocument/2006/relationships/oleObject" Target="../embeddings/oleObject5.bin"/><Relationship Id="rId4" Type="http://schemas.openxmlformats.org/officeDocument/2006/relationships/oleObject" Target="../embeddings/oleObject5.bin"/><Relationship Id="rId5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mlDrawing" Target="../drawings/vmlDrawing1.vml"/><Relationship Id="rId3" Type="http://schemas.openxmlformats.org/officeDocument/2006/relationships/oleObject" Target="../embeddings/oleObject1.bin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mlDrawing" Target="../drawings/vmlDrawing6.vml"/><Relationship Id="rId3" Type="http://schemas.openxmlformats.org/officeDocument/2006/relationships/oleObject" Target="../embeddings/oleObject6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3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mlDrawing" Target="../drawings/vmlDrawing2.vml"/><Relationship Id="rId3" Type="http://schemas.openxmlformats.org/officeDocument/2006/relationships/oleObject" Target="../embeddings/oleObject2.bin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mlDrawing" Target="../drawings/vmlDrawing3.vml"/><Relationship Id="rId3" Type="http://schemas.openxmlformats.org/officeDocument/2006/relationships/oleObject" Target="../embeddings/oleObject3.bin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7.png"/><Relationship Id="rId6" Type="http://schemas.openxmlformats.org/officeDocument/2006/relationships/image" Target="../media/image2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 BLUE" showMasterSp="0">
  <p:cSld name="Titleslide BLUE">
    <p:bg>
      <p:bgPr>
        <a:solidFill>
          <a:schemeClr val="dk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768001" y="1269000"/>
            <a:ext cx="828075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Condensed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768001" y="3213000"/>
            <a:ext cx="828074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768349" y="6381100"/>
            <a:ext cx="82804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80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/>
          <p:nvPr>
            <p:ph idx="3" type="body"/>
          </p:nvPr>
        </p:nvSpPr>
        <p:spPr>
          <a:xfrm>
            <a:off x="10920000" y="5445000"/>
            <a:ext cx="720000" cy="72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332">
          <p15:clr>
            <a:srgbClr val="FBAE40"/>
          </p15:clr>
        </p15:guide>
        <p15:guide id="2" pos="484">
          <p15:clr>
            <a:srgbClr val="FBAE40"/>
          </p15:clr>
        </p15:guide>
        <p15:guide id="3" orient="horz" pos="2024">
          <p15:clr>
            <a:srgbClr val="FBAE40"/>
          </p15:clr>
        </p15:guide>
        <p15:guide id="4" orient="horz" pos="193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 Picture BRIGHT" showMasterSp="0">
  <p:cSld name="Titleslide Picture BRIGH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0" y="3717000"/>
            <a:ext cx="12192000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138" name="Google Shape;138;p18"/>
          <p:cNvSpPr txBox="1"/>
          <p:nvPr>
            <p:ph type="title"/>
          </p:nvPr>
        </p:nvSpPr>
        <p:spPr>
          <a:xfrm>
            <a:off x="768001" y="1269000"/>
            <a:ext cx="828075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 Condensed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3" type="subTitle"/>
          </p:nvPr>
        </p:nvSpPr>
        <p:spPr>
          <a:xfrm>
            <a:off x="768001" y="3213000"/>
            <a:ext cx="828074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4" type="body"/>
          </p:nvPr>
        </p:nvSpPr>
        <p:spPr>
          <a:xfrm>
            <a:off x="768349" y="6381100"/>
            <a:ext cx="82804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5" type="body"/>
          </p:nvPr>
        </p:nvSpPr>
        <p:spPr>
          <a:xfrm>
            <a:off x="10920000" y="5445000"/>
            <a:ext cx="720000" cy="72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sp>
        <p:nvSpPr>
          <p:cNvPr id="142" name="Google Shape;142;p18"/>
          <p:cNvSpPr txBox="1"/>
          <p:nvPr>
            <p:ph idx="6" type="body"/>
          </p:nvPr>
        </p:nvSpPr>
        <p:spPr>
          <a:xfrm>
            <a:off x="407988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332">
          <p15:clr>
            <a:srgbClr val="FBAE40"/>
          </p15:clr>
        </p15:guide>
        <p15:guide id="2" pos="484">
          <p15:clr>
            <a:srgbClr val="FBAE40"/>
          </p15:clr>
        </p15:guide>
        <p15:guide id="3" orient="horz" pos="2024">
          <p15:clr>
            <a:srgbClr val="FBAE40"/>
          </p15:clr>
        </p15:guide>
        <p15:guide id="4" orient="horz" pos="193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 Picture DARK" showMasterSp="0">
  <p:cSld name="Titleslide Picture DAR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68001" y="1269000"/>
            <a:ext cx="828075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Condensed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3" type="subTitle"/>
          </p:nvPr>
        </p:nvSpPr>
        <p:spPr>
          <a:xfrm>
            <a:off x="768001" y="3213000"/>
            <a:ext cx="828074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4" type="body"/>
          </p:nvPr>
        </p:nvSpPr>
        <p:spPr>
          <a:xfrm>
            <a:off x="768349" y="6381100"/>
            <a:ext cx="82804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5" type="body"/>
          </p:nvPr>
        </p:nvSpPr>
        <p:spPr>
          <a:xfrm>
            <a:off x="10920000" y="5445000"/>
            <a:ext cx="720000" cy="72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sp>
        <p:nvSpPr>
          <p:cNvPr id="151" name="Google Shape;151;p19"/>
          <p:cNvSpPr txBox="1"/>
          <p:nvPr>
            <p:ph idx="6" type="body"/>
          </p:nvPr>
        </p:nvSpPr>
        <p:spPr>
          <a:xfrm>
            <a:off x="407988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332">
          <p15:clr>
            <a:srgbClr val="FBAE40"/>
          </p15:clr>
        </p15:guide>
        <p15:guide id="2" pos="484">
          <p15:clr>
            <a:srgbClr val="FBAE40"/>
          </p15:clr>
        </p15:guide>
        <p15:guide id="3" orient="horz" pos="2024">
          <p15:clr>
            <a:srgbClr val="FBAE40"/>
          </p15:clr>
        </p15:guide>
        <p15:guide id="4" orient="horz" pos="193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ernative">
  <p:cSld name="Agenda alternativ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1055854" y="177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1775934" y="177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3" type="body"/>
          </p:nvPr>
        </p:nvSpPr>
        <p:spPr>
          <a:xfrm>
            <a:off x="1055854" y="285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61" name="Google Shape;161;p20"/>
          <p:cNvSpPr txBox="1"/>
          <p:nvPr>
            <p:ph idx="4" type="body"/>
          </p:nvPr>
        </p:nvSpPr>
        <p:spPr>
          <a:xfrm>
            <a:off x="1775934" y="285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5" type="body"/>
          </p:nvPr>
        </p:nvSpPr>
        <p:spPr>
          <a:xfrm>
            <a:off x="1056000" y="393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6" type="body"/>
          </p:nvPr>
        </p:nvSpPr>
        <p:spPr>
          <a:xfrm>
            <a:off x="1776080" y="393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7" type="body"/>
          </p:nvPr>
        </p:nvSpPr>
        <p:spPr>
          <a:xfrm>
            <a:off x="1056146" y="501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8" type="body"/>
          </p:nvPr>
        </p:nvSpPr>
        <p:spPr>
          <a:xfrm>
            <a:off x="1776226" y="501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9" type="body"/>
          </p:nvPr>
        </p:nvSpPr>
        <p:spPr>
          <a:xfrm>
            <a:off x="6455854" y="177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67" name="Google Shape;167;p20"/>
          <p:cNvSpPr txBox="1"/>
          <p:nvPr>
            <p:ph idx="13" type="body"/>
          </p:nvPr>
        </p:nvSpPr>
        <p:spPr>
          <a:xfrm>
            <a:off x="7175934" y="177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14" type="body"/>
          </p:nvPr>
        </p:nvSpPr>
        <p:spPr>
          <a:xfrm>
            <a:off x="6456000" y="285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idx="15" type="body"/>
          </p:nvPr>
        </p:nvSpPr>
        <p:spPr>
          <a:xfrm>
            <a:off x="7176080" y="285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16" type="body"/>
          </p:nvPr>
        </p:nvSpPr>
        <p:spPr>
          <a:xfrm>
            <a:off x="6456146" y="393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7" type="body"/>
          </p:nvPr>
        </p:nvSpPr>
        <p:spPr>
          <a:xfrm>
            <a:off x="7176226" y="393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18" type="body"/>
          </p:nvPr>
        </p:nvSpPr>
        <p:spPr>
          <a:xfrm>
            <a:off x="6456292" y="501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idx="19" type="body"/>
          </p:nvPr>
        </p:nvSpPr>
        <p:spPr>
          <a:xfrm>
            <a:off x="7176372" y="501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orient="horz" pos="3883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23">
          <p15:clr>
            <a:srgbClr val="F26B43"/>
          </p15:clr>
        </p15:guide>
        <p15:guide id="6" pos="257">
          <p15:clr>
            <a:srgbClr val="A4A3A4"/>
          </p15:clr>
        </p15:guide>
        <p15:guide id="7" pos="4067">
          <p15:clr>
            <a:srgbClr val="F26B43"/>
          </p15:clr>
        </p15:guide>
        <p15:guide id="8" pos="4021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>
  <p:cSld name="Section Header WHIT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5736000" y="6309000"/>
            <a:ext cx="1080000" cy="54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62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" name="Google Shape;177;p21"/>
          <p:cNvSpPr txBox="1"/>
          <p:nvPr>
            <p:ph type="title"/>
          </p:nvPr>
        </p:nvSpPr>
        <p:spPr>
          <a:xfrm>
            <a:off x="1055688" y="1268900"/>
            <a:ext cx="8856662" cy="2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 Condensed"/>
              <a:buNone/>
              <a:defRPr sz="5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1055688" y="3428912"/>
            <a:ext cx="8856662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b="0" sz="460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Fira Sans"/>
              <a:buNone/>
              <a:defRPr b="0" sz="4600">
                <a:solidFill>
                  <a:schemeClr val="dk2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80" name="Google Shape;180;p21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2" type="body"/>
          </p:nvPr>
        </p:nvSpPr>
        <p:spPr>
          <a:xfrm>
            <a:off x="10632000" y="4761000"/>
            <a:ext cx="756000" cy="756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sp>
        <p:nvSpPr>
          <p:cNvPr id="183" name="Google Shape;183;p21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244">
          <p15:clr>
            <a:srgbClr val="F26B43"/>
          </p15:clr>
        </p15:guide>
        <p15:guide id="2" orient="horz" pos="2115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665">
          <p15:clr>
            <a:srgbClr val="F26B43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ADIENT">
  <p:cSld name="Section Header GRADIEN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>
            <p:ph type="title"/>
          </p:nvPr>
        </p:nvSpPr>
        <p:spPr>
          <a:xfrm>
            <a:off x="1055688" y="1268900"/>
            <a:ext cx="8856662" cy="2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Condensed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1055688" y="3429000"/>
            <a:ext cx="8856662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b="0" sz="4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Fira Sans"/>
              <a:buNone/>
              <a:defRPr b="0" sz="4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89" name="Google Shape;189;p22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2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192" name="Google Shape;192;p22"/>
          <p:cNvSpPr txBox="1"/>
          <p:nvPr>
            <p:ph idx="3" type="body"/>
          </p:nvPr>
        </p:nvSpPr>
        <p:spPr>
          <a:xfrm>
            <a:off x="10632000" y="4761000"/>
            <a:ext cx="756000" cy="756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244">
          <p15:clr>
            <a:srgbClr val="F26B43"/>
          </p15:clr>
        </p15:guide>
        <p15:guide id="2" orient="horz" pos="2115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665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Picture BRIGHT">
  <p:cSld name="Section Header Picture BRIGH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0" y="3717000"/>
            <a:ext cx="12192000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197" name="Google Shape;197;p23"/>
          <p:cNvSpPr txBox="1"/>
          <p:nvPr>
            <p:ph type="title"/>
          </p:nvPr>
        </p:nvSpPr>
        <p:spPr>
          <a:xfrm>
            <a:off x="1055688" y="1268900"/>
            <a:ext cx="8856662" cy="2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 Condensed"/>
              <a:buNone/>
              <a:defRPr sz="5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3" type="body"/>
          </p:nvPr>
        </p:nvSpPr>
        <p:spPr>
          <a:xfrm>
            <a:off x="1055688" y="3428912"/>
            <a:ext cx="8856662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b="0" sz="460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Fira Sans"/>
              <a:buNone/>
              <a:defRPr b="0" sz="4600">
                <a:solidFill>
                  <a:schemeClr val="dk2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00" name="Google Shape;200;p23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1" name="Google Shape;201;p23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4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203" name="Google Shape;203;p23"/>
          <p:cNvSpPr txBox="1"/>
          <p:nvPr>
            <p:ph idx="5" type="body"/>
          </p:nvPr>
        </p:nvSpPr>
        <p:spPr>
          <a:xfrm>
            <a:off x="10632000" y="4761000"/>
            <a:ext cx="756000" cy="75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244">
          <p15:clr>
            <a:srgbClr val="F26B43"/>
          </p15:clr>
        </p15:guide>
        <p15:guide id="2" orient="horz" pos="211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65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Picture DARK">
  <p:cSld name="Section Header Picture DAR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208" name="Google Shape;208;p24"/>
          <p:cNvSpPr txBox="1"/>
          <p:nvPr>
            <p:ph type="title"/>
          </p:nvPr>
        </p:nvSpPr>
        <p:spPr>
          <a:xfrm>
            <a:off x="1055688" y="1268900"/>
            <a:ext cx="8856662" cy="2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Condensed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4"/>
          <p:cNvSpPr txBox="1"/>
          <p:nvPr>
            <p:ph idx="3" type="body"/>
          </p:nvPr>
        </p:nvSpPr>
        <p:spPr>
          <a:xfrm>
            <a:off x="1055688" y="3429000"/>
            <a:ext cx="8856662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b="0" sz="4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Fira Sans"/>
              <a:buNone/>
              <a:defRPr b="0" sz="4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11" name="Google Shape;211;p24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4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214" name="Google Shape;214;p24"/>
          <p:cNvSpPr txBox="1"/>
          <p:nvPr>
            <p:ph idx="5" type="body"/>
          </p:nvPr>
        </p:nvSpPr>
        <p:spPr>
          <a:xfrm>
            <a:off x="10632000" y="4761000"/>
            <a:ext cx="756000" cy="75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244">
          <p15:clr>
            <a:srgbClr val="F26B43"/>
          </p15:clr>
        </p15:guide>
        <p15:guide id="2" orient="horz" pos="2115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665">
          <p15:clr>
            <a:srgbClr val="F26B43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half Picture WHITE ">
  <p:cSld name="Section Header half Picture WHITE 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/>
          <p:nvPr/>
        </p:nvSpPr>
        <p:spPr>
          <a:xfrm>
            <a:off x="5736000" y="6309000"/>
            <a:ext cx="1080000" cy="54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62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" name="Google Shape;218;p25"/>
          <p:cNvSpPr/>
          <p:nvPr>
            <p:ph idx="2" type="pic"/>
          </p:nvPr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6672262" y="3717000"/>
            <a:ext cx="5519737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220" name="Google Shape;220;p25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" name="Google Shape;221;p25"/>
          <p:cNvSpPr txBox="1"/>
          <p:nvPr>
            <p:ph type="title"/>
          </p:nvPr>
        </p:nvSpPr>
        <p:spPr>
          <a:xfrm>
            <a:off x="407988" y="693000"/>
            <a:ext cx="575945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Condensed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5"/>
          <p:cNvSpPr txBox="1"/>
          <p:nvPr>
            <p:ph idx="3" type="body"/>
          </p:nvPr>
        </p:nvSpPr>
        <p:spPr>
          <a:xfrm>
            <a:off x="407988" y="2564912"/>
            <a:ext cx="5759450" cy="19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0" sz="420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Fira Sans"/>
              <a:buNone/>
              <a:defRPr b="0" sz="4200">
                <a:solidFill>
                  <a:schemeClr val="dk2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24" name="Google Shape;224;p25"/>
          <p:cNvSpPr txBox="1"/>
          <p:nvPr>
            <p:ph idx="11" type="ftr"/>
          </p:nvPr>
        </p:nvSpPr>
        <p:spPr>
          <a:xfrm>
            <a:off x="1055687" y="6453000"/>
            <a:ext cx="468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10" type="dt"/>
          </p:nvPr>
        </p:nvSpPr>
        <p:spPr>
          <a:xfrm>
            <a:off x="6888000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4406" y="647562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>
            <p:ph idx="4" type="body"/>
          </p:nvPr>
        </p:nvSpPr>
        <p:spPr>
          <a:xfrm>
            <a:off x="4944000" y="4869000"/>
            <a:ext cx="1224000" cy="122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sp>
        <p:nvSpPr>
          <p:cNvPr id="228" name="Google Shape;228;p25"/>
          <p:cNvSpPr txBox="1"/>
          <p:nvPr>
            <p:ph idx="5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16">
          <p15:clr>
            <a:srgbClr val="F26B43"/>
          </p15:clr>
        </p15:guide>
        <p15:guide id="2" pos="3885">
          <p15:clr>
            <a:srgbClr val="F26B43"/>
          </p15:clr>
        </p15:guide>
        <p15:guide id="3" pos="4203">
          <p15:clr>
            <a:srgbClr val="F26B43"/>
          </p15:clr>
        </p15:guide>
        <p15:guide id="4" pos="257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half Picture DARK">
  <p:cSld name="Section Header half Picture DARK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/>
          <p:nvPr>
            <p:ph idx="2" type="pic"/>
          </p:nvPr>
        </p:nvSpPr>
        <p:spPr>
          <a:xfrm>
            <a:off x="6672263" y="0"/>
            <a:ext cx="551973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6672262" y="3717000"/>
            <a:ext cx="5519737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233" name="Google Shape;233;p26"/>
          <p:cNvSpPr txBox="1"/>
          <p:nvPr>
            <p:ph type="title"/>
          </p:nvPr>
        </p:nvSpPr>
        <p:spPr>
          <a:xfrm>
            <a:off x="407988" y="693000"/>
            <a:ext cx="575945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Condensed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3" type="body"/>
          </p:nvPr>
        </p:nvSpPr>
        <p:spPr>
          <a:xfrm>
            <a:off x="407988" y="2564912"/>
            <a:ext cx="5760751" cy="19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Fira Sans"/>
              <a:buNone/>
              <a:defRPr b="0" sz="4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36" name="Google Shape;236;p26"/>
          <p:cNvSpPr txBox="1"/>
          <p:nvPr>
            <p:ph idx="11" type="ftr"/>
          </p:nvPr>
        </p:nvSpPr>
        <p:spPr>
          <a:xfrm>
            <a:off x="1055687" y="6453000"/>
            <a:ext cx="468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37" name="Google Shape;237;p26"/>
          <p:cNvSpPr txBox="1"/>
          <p:nvPr>
            <p:ph idx="4" type="body"/>
          </p:nvPr>
        </p:nvSpPr>
        <p:spPr>
          <a:xfrm>
            <a:off x="4944000" y="4869000"/>
            <a:ext cx="1224000" cy="122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sp>
        <p:nvSpPr>
          <p:cNvPr id="238" name="Google Shape;238;p26"/>
          <p:cNvSpPr txBox="1"/>
          <p:nvPr>
            <p:ph idx="10" type="dt"/>
          </p:nvPr>
        </p:nvSpPr>
        <p:spPr>
          <a:xfrm>
            <a:off x="6888000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idx="5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16">
          <p15:clr>
            <a:srgbClr val="F26B43"/>
          </p15:clr>
        </p15:guide>
        <p15:guide id="2" pos="3885">
          <p15:clr>
            <a:srgbClr val="F26B43"/>
          </p15:clr>
        </p15:guide>
        <p15:guide id="3" pos="4203">
          <p15:clr>
            <a:srgbClr val="F26B43"/>
          </p15:clr>
        </p15:guide>
        <p15:guide id="4" pos="257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HITE">
  <p:cSld name="Title and Content WHIT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" name="Google Shape;241;p27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>
              <mc:Choice Requires="v">
                <p:oleObj r:id="rId3" imgH="1588" imgW="1588" progId="TCLayout.ActiveDocument.1" spid="_x0000_s1">
                  <p:embed/>
                </p:oleObj>
              </mc:Choice>
              <mc:Fallback>
                <p:oleObj r:id="rId4" imgH="1588" imgW="1588" progId="TCLayout.ActiveDocument.1">
                  <p:embed/>
                  <p:pic>
                    <p:nvPicPr>
                      <p:cNvPr id="241" name="Google Shape;241;p27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" name="Google Shape;242;p27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1055999" y="1772999"/>
            <a:ext cx="10728013" cy="4391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45" name="Google Shape;245;p27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46" name="Google Shape;246;p27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83">
          <p15:clr>
            <a:srgbClr val="F26B43"/>
          </p15:clr>
        </p15:guide>
        <p15:guide id="6" pos="257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1055688" y="1773238"/>
            <a:ext cx="10728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Fira Sans Condensed"/>
              <a:buAutoNum type="arabicPeriod"/>
              <a:defRPr b="1" sz="1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Font typeface="Fira Sans Condensed"/>
              <a:buNone/>
              <a:defRPr b="1" sz="16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b="0"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orient="horz" pos="3883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23">
          <p15:clr>
            <a:srgbClr val="F26B43"/>
          </p15:clr>
        </p15:guide>
        <p15:guide id="6" pos="257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HITE">
  <p:cSld name="Two Content WHIT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p28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>
              <mc:Choice Requires="v">
                <p:oleObj r:id="rId3" imgH="1588" imgW="1588" progId="TCLayout.ActiveDocument.1" spid="_x0000_s1">
                  <p:embed/>
                </p:oleObj>
              </mc:Choice>
              <mc:Fallback>
                <p:oleObj r:id="rId4" imgH="1588" imgW="1588" progId="TCLayout.ActiveDocument.1">
                  <p:embed/>
                  <p:pic>
                    <p:nvPicPr>
                      <p:cNvPr id="248" name="Google Shape;248;p28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" name="Google Shape;249;p28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1056000" y="1772388"/>
            <a:ext cx="5112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2" type="body"/>
          </p:nvPr>
        </p:nvSpPr>
        <p:spPr>
          <a:xfrm>
            <a:off x="6671537" y="1772388"/>
            <a:ext cx="5112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53" name="Google Shape;253;p28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4" name="Google Shape;254;p28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85">
          <p15:clr>
            <a:srgbClr val="F26B43"/>
          </p15:clr>
        </p15:guide>
        <p15:guide id="2" pos="4203">
          <p15:clr>
            <a:srgbClr val="F26B43"/>
          </p15:clr>
        </p15:guide>
        <p15:guide id="3" pos="7423">
          <p15:clr>
            <a:srgbClr val="F26B43"/>
          </p15:clr>
        </p15:guide>
        <p15:guide id="4" pos="665">
          <p15:clr>
            <a:srgbClr val="F26B43"/>
          </p15:clr>
        </p15:guide>
        <p15:guide id="5" orient="horz" pos="1117">
          <p15:clr>
            <a:srgbClr val="F26B43"/>
          </p15:clr>
        </p15:guide>
        <p15:guide id="6" orient="horz" pos="3883">
          <p15:clr>
            <a:srgbClr val="F26B43"/>
          </p15:clr>
        </p15:guide>
        <p15:guide id="7" orient="horz" pos="323">
          <p15:clr>
            <a:srgbClr val="F26B43"/>
          </p15:clr>
        </p15:guide>
        <p15:guide id="8" pos="257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ARK">
  <p:cSld name="Two Content DAR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9"/>
          <p:cNvSpPr txBox="1"/>
          <p:nvPr>
            <p:ph idx="1" type="body"/>
          </p:nvPr>
        </p:nvSpPr>
        <p:spPr>
          <a:xfrm>
            <a:off x="1056000" y="1772388"/>
            <a:ext cx="5112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62" name="Google Shape;262;p29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63" name="Google Shape;263;p29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64" name="Google Shape;264;p29"/>
          <p:cNvSpPr txBox="1"/>
          <p:nvPr>
            <p:ph idx="2" type="body"/>
          </p:nvPr>
        </p:nvSpPr>
        <p:spPr>
          <a:xfrm>
            <a:off x="6672632" y="1772692"/>
            <a:ext cx="5112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65" name="Google Shape;26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85">
          <p15:clr>
            <a:srgbClr val="F26B43"/>
          </p15:clr>
        </p15:guide>
        <p15:guide id="2" pos="4203">
          <p15:clr>
            <a:srgbClr val="F26B43"/>
          </p15:clr>
        </p15:guide>
        <p15:guide id="3" pos="7423">
          <p15:clr>
            <a:srgbClr val="F26B43"/>
          </p15:clr>
        </p15:guide>
        <p15:guide id="4" pos="665">
          <p15:clr>
            <a:srgbClr val="F26B43"/>
          </p15:clr>
        </p15:guide>
        <p15:guide id="5" orient="horz" pos="323">
          <p15:clr>
            <a:srgbClr val="F26B43"/>
          </p15:clr>
        </p15:guide>
        <p15:guide id="6" orient="horz" pos="1117">
          <p15:clr>
            <a:srgbClr val="F26B43"/>
          </p15:clr>
        </p15:guide>
        <p15:guide id="7" orient="horz" pos="3883">
          <p15:clr>
            <a:srgbClr val="F26B43"/>
          </p15:clr>
        </p15:guide>
        <p15:guide id="8" pos="257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WHITE">
  <p:cSld name="Three Content WHITE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1056000" y="1772388"/>
            <a:ext cx="3240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269" name="Google Shape;269;p30"/>
          <p:cNvSpPr txBox="1"/>
          <p:nvPr>
            <p:ph idx="2" type="body"/>
          </p:nvPr>
        </p:nvSpPr>
        <p:spPr>
          <a:xfrm>
            <a:off x="4800000" y="1772388"/>
            <a:ext cx="3240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270" name="Google Shape;270;p30"/>
          <p:cNvSpPr txBox="1"/>
          <p:nvPr>
            <p:ph idx="3" type="body"/>
          </p:nvPr>
        </p:nvSpPr>
        <p:spPr>
          <a:xfrm>
            <a:off x="8543875" y="1772388"/>
            <a:ext cx="3240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271" name="Google Shape;271;p30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72" name="Google Shape;272;p30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3" name="Google Shape;273;p30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65">
          <p15:clr>
            <a:srgbClr val="F26B43"/>
          </p15:clr>
        </p15:guide>
        <p15:guide id="2" pos="3024">
          <p15:clr>
            <a:srgbClr val="F26B43"/>
          </p15:clr>
        </p15:guide>
        <p15:guide id="3" pos="5065">
          <p15:clr>
            <a:srgbClr val="F26B43"/>
          </p15:clr>
        </p15:guide>
        <p15:guide id="4" pos="5382">
          <p15:clr>
            <a:srgbClr val="F26B43"/>
          </p15:clr>
        </p15:guide>
        <p15:guide id="5" pos="257">
          <p15:clr>
            <a:srgbClr val="A4A3A4"/>
          </p15:clr>
        </p15:guide>
        <p15:guide id="6" pos="7423">
          <p15:clr>
            <a:srgbClr val="F26B43"/>
          </p15:clr>
        </p15:guide>
        <p15:guide id="7" orient="horz" pos="1117">
          <p15:clr>
            <a:srgbClr val="F26B43"/>
          </p15:clr>
        </p15:guide>
        <p15:guide id="8" orient="horz" pos="323">
          <p15:clr>
            <a:srgbClr val="F26B43"/>
          </p15:clr>
        </p15:guide>
        <p15:guide id="9" orient="horz" pos="3883">
          <p15:clr>
            <a:srgbClr val="F26B43"/>
          </p15:clr>
        </p15:guide>
        <p15:guide id="10" pos="2706">
          <p15:clr>
            <a:srgbClr val="F26B43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WHITE">
  <p:cSld name="Content with Picture WHITE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1055689" y="512676"/>
            <a:ext cx="511175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1056001" y="1772388"/>
            <a:ext cx="5111437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277" name="Google Shape;277;p31"/>
          <p:cNvSpPr/>
          <p:nvPr>
            <p:ph idx="2" type="pic"/>
          </p:nvPr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78" name="Google Shape;278;p31"/>
          <p:cNvSpPr txBox="1"/>
          <p:nvPr>
            <p:ph idx="3" type="body"/>
          </p:nvPr>
        </p:nvSpPr>
        <p:spPr>
          <a:xfrm>
            <a:off x="6672262" y="3717000"/>
            <a:ext cx="5519737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279" name="Google Shape;279;p31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80" name="Google Shape;280;p31"/>
          <p:cNvSpPr txBox="1"/>
          <p:nvPr>
            <p:ph idx="11" type="ftr"/>
          </p:nvPr>
        </p:nvSpPr>
        <p:spPr>
          <a:xfrm>
            <a:off x="1055687" y="6453000"/>
            <a:ext cx="4752976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81" name="Google Shape;281;p31"/>
          <p:cNvSpPr txBox="1"/>
          <p:nvPr>
            <p:ph idx="10" type="dt"/>
          </p:nvPr>
        </p:nvSpPr>
        <p:spPr>
          <a:xfrm>
            <a:off x="6888000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203">
          <p15:clr>
            <a:srgbClr val="F26B43"/>
          </p15:clr>
        </p15:guide>
        <p15:guide id="2" pos="3885">
          <p15:clr>
            <a:srgbClr val="F26B43"/>
          </p15:clr>
        </p15:guide>
        <p15:guide id="3" pos="665">
          <p15:clr>
            <a:srgbClr val="F26B43"/>
          </p15:clr>
        </p15:guide>
        <p15:guide id="4" pos="257">
          <p15:clr>
            <a:srgbClr val="A4A3A4"/>
          </p15:clr>
        </p15:guide>
        <p15:guide id="5" orient="horz" pos="323">
          <p15:clr>
            <a:srgbClr val="F26B43"/>
          </p15:clr>
        </p15:guide>
        <p15:guide id="6" orient="horz" pos="1117">
          <p15:clr>
            <a:srgbClr val="F26B43"/>
          </p15:clr>
        </p15:guide>
        <p15:guide id="7" orient="horz" pos="3883">
          <p15:clr>
            <a:srgbClr val="F26B43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HITE">
  <p:cSld name="Title Only WHITE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85" name="Google Shape;285;p32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86" name="Google Shape;286;p3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323">
          <p15:clr>
            <a:srgbClr val="F26B43"/>
          </p15:clr>
        </p15:guide>
        <p15:guide id="2" pos="665">
          <p15:clr>
            <a:srgbClr val="F26B43"/>
          </p15:clr>
        </p15:guide>
        <p15:guide id="3" pos="257">
          <p15:clr>
            <a:srgbClr val="A4A3A4"/>
          </p15:clr>
        </p15:guide>
        <p15:guide id="4" pos="7423">
          <p15:clr>
            <a:srgbClr val="F26B43"/>
          </p15:clr>
        </p15:guide>
        <p15:guide id="5" orient="horz" pos="1117">
          <p15:clr>
            <a:srgbClr val="F26B43"/>
          </p15:clr>
        </p15:guide>
        <p15:guide id="6" orient="horz" pos="3883">
          <p15:clr>
            <a:srgbClr val="F26B43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 Only DARK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3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92" name="Google Shape;292;p33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93" name="Google Shape;293;p33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294" name="Google Shape;2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423">
          <p15:clr>
            <a:srgbClr val="F26B43"/>
          </p15:clr>
        </p15:guide>
        <p15:guide id="2" pos="665">
          <p15:clr>
            <a:srgbClr val="F26B43"/>
          </p15:clr>
        </p15:guide>
        <p15:guide id="3" pos="257">
          <p15:clr>
            <a:srgbClr val="A4A3A4"/>
          </p15:clr>
        </p15:guide>
        <p15:guide id="4" orient="horz" pos="1117">
          <p15:clr>
            <a:srgbClr val="F26B43"/>
          </p15:clr>
        </p15:guide>
        <p15:guide id="5" orient="horz" pos="3883">
          <p15:clr>
            <a:srgbClr val="F26B43"/>
          </p15:clr>
        </p15:guide>
        <p15:guide id="6" orient="horz" pos="323">
          <p15:clr>
            <a:srgbClr val="F26B43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Text BRIGHT">
  <p:cSld name="Picture and Text BRIGH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8" name="Google Shape;298;p34"/>
          <p:cNvSpPr/>
          <p:nvPr>
            <p:ph idx="2" type="pic"/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0" y="3717000"/>
            <a:ext cx="12192000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300" name="Google Shape;300;p34"/>
          <p:cNvSpPr txBox="1"/>
          <p:nvPr>
            <p:ph idx="3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01" name="Google Shape;301;p34"/>
          <p:cNvSpPr txBox="1"/>
          <p:nvPr>
            <p:ph idx="4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02" name="Google Shape;302;p34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34"/>
          <p:cNvSpPr txBox="1"/>
          <p:nvPr>
            <p:ph idx="5" type="body"/>
          </p:nvPr>
        </p:nvSpPr>
        <p:spPr>
          <a:xfrm>
            <a:off x="1055650" y="1773975"/>
            <a:ext cx="79200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34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05" name="Google Shape;305;p34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6" name="Google Shape;306;p34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7" name="Google Shape;3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5654">
          <p15:clr>
            <a:srgbClr val="F26B43"/>
          </p15:clr>
        </p15:guide>
        <p15:guide id="2" orient="horz" pos="1117">
          <p15:clr>
            <a:srgbClr val="F26B43"/>
          </p15:clr>
        </p15:guide>
        <p15:guide id="3" orient="horz" pos="3883">
          <p15:clr>
            <a:srgbClr val="F26B43"/>
          </p15:clr>
        </p15:guide>
        <p15:guide id="4" pos="665">
          <p15:clr>
            <a:srgbClr val="F26B43"/>
          </p15:clr>
        </p15:guide>
        <p15:guide id="5" orient="horz" pos="323">
          <p15:clr>
            <a:srgbClr val="F26B43"/>
          </p15:clr>
        </p15:guide>
        <p15:guide id="6" pos="7423">
          <p15:clr>
            <a:srgbClr val="A4A3A4"/>
          </p15:clr>
        </p15:guide>
        <p15:guide id="7" pos="257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Text DARK">
  <p:cSld name="Picture and Text DARK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0" name="Google Shape;310;p3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11" name="Google Shape;311;p35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312" name="Google Shape;312;p35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13" name="Google Shape;313;p35"/>
          <p:cNvSpPr txBox="1"/>
          <p:nvPr>
            <p:ph idx="4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14" name="Google Shape;314;p35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5"/>
          <p:cNvSpPr txBox="1"/>
          <p:nvPr>
            <p:ph idx="5" type="body"/>
          </p:nvPr>
        </p:nvSpPr>
        <p:spPr>
          <a:xfrm>
            <a:off x="1055650" y="1773975"/>
            <a:ext cx="79200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35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17" name="Google Shape;317;p35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35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5654">
          <p15:clr>
            <a:srgbClr val="F26B43"/>
          </p15:clr>
        </p15:guide>
        <p15:guide id="2" pos="665">
          <p15:clr>
            <a:srgbClr val="F26B43"/>
          </p15:clr>
        </p15:guide>
        <p15:guide id="3" pos="257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1117">
          <p15:clr>
            <a:srgbClr val="F26B43"/>
          </p15:clr>
        </p15:guide>
        <p15:guide id="6" orient="horz" pos="3883">
          <p15:clr>
            <a:srgbClr val="F26B43"/>
          </p15:clr>
        </p15:guide>
        <p15:guide id="7" orient="horz" pos="323">
          <p15:clr>
            <a:srgbClr val="F26B43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Textcard BRIGHT">
  <p:cSld name="Picture and Textcard BRIGH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2" name="Google Shape;322;p36"/>
          <p:cNvSpPr/>
          <p:nvPr>
            <p:ph idx="2" type="pic"/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23" name="Google Shape;323;p36"/>
          <p:cNvSpPr txBox="1"/>
          <p:nvPr>
            <p:ph idx="1" type="body"/>
          </p:nvPr>
        </p:nvSpPr>
        <p:spPr>
          <a:xfrm>
            <a:off x="0" y="3717000"/>
            <a:ext cx="12192000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324" name="Google Shape;324;p36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25" name="Google Shape;325;p36"/>
          <p:cNvSpPr txBox="1"/>
          <p:nvPr>
            <p:ph idx="4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26" name="Google Shape;326;p36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6"/>
          <p:cNvSpPr/>
          <p:nvPr>
            <p:ph idx="5" type="body"/>
          </p:nvPr>
        </p:nvSpPr>
        <p:spPr>
          <a:xfrm>
            <a:off x="7320000" y="1773000"/>
            <a:ext cx="4032000" cy="4392000"/>
          </a:xfrm>
          <a:prstGeom prst="roundRect">
            <a:avLst>
              <a:gd fmla="val 283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0" lIns="216000" spcFirstLastPara="1" rIns="216000" wrap="square" tIns="2160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36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29" name="Google Shape;329;p36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0" name="Google Shape;330;p36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151">
          <p15:clr>
            <a:srgbClr val="F26B43"/>
          </p15:clr>
        </p15:guide>
        <p15:guide id="2" pos="665">
          <p15:clr>
            <a:srgbClr val="F26B43"/>
          </p15:clr>
        </p15:guide>
        <p15:guide id="3" pos="257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323">
          <p15:clr>
            <a:srgbClr val="F26B43"/>
          </p15:clr>
        </p15:guide>
        <p15:guide id="6" orient="horz" pos="1117">
          <p15:clr>
            <a:srgbClr val="F26B43"/>
          </p15:clr>
        </p15:guide>
        <p15:guide id="7" orient="horz" pos="3883">
          <p15:clr>
            <a:srgbClr val="F26B43"/>
          </p15:clr>
        </p15:guide>
        <p15:guide id="8" pos="4611">
          <p15:clr>
            <a:srgbClr val="F26B43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Textcard DARK">
  <p:cSld name="Picture and Textcard DARK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" name="Google Shape;334;p3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35" name="Google Shape;335;p37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336" name="Google Shape;336;p37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37" name="Google Shape;337;p37"/>
          <p:cNvSpPr txBox="1"/>
          <p:nvPr>
            <p:ph idx="4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38" name="Google Shape;338;p37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7"/>
          <p:cNvSpPr/>
          <p:nvPr>
            <p:ph idx="5" type="body"/>
          </p:nvPr>
        </p:nvSpPr>
        <p:spPr>
          <a:xfrm>
            <a:off x="7320000" y="1773000"/>
            <a:ext cx="4032000" cy="4392000"/>
          </a:xfrm>
          <a:prstGeom prst="roundRect">
            <a:avLst>
              <a:gd fmla="val 283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216000" spcFirstLastPara="1" rIns="216000" wrap="square" tIns="2160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340" name="Google Shape;340;p37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41" name="Google Shape;341;p37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2" name="Google Shape;342;p37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43" name="Google Shape;34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151">
          <p15:clr>
            <a:srgbClr val="F26B43"/>
          </p15:clr>
        </p15:guide>
        <p15:guide id="2" pos="4611">
          <p15:clr>
            <a:srgbClr val="F26B43"/>
          </p15:clr>
        </p15:guide>
        <p15:guide id="3" pos="7423">
          <p15:clr>
            <a:srgbClr val="A4A3A4"/>
          </p15:clr>
        </p15:guide>
        <p15:guide id="4" pos="257">
          <p15:clr>
            <a:srgbClr val="A4A3A4"/>
          </p15:clr>
        </p15:guide>
        <p15:guide id="5" pos="665">
          <p15:clr>
            <a:srgbClr val="F26B43"/>
          </p15:clr>
        </p15:guide>
        <p15:guide id="6" orient="horz" pos="323">
          <p15:clr>
            <a:srgbClr val="F26B43"/>
          </p15:clr>
        </p15:guide>
        <p15:guide id="7" orient="horz" pos="1117">
          <p15:clr>
            <a:srgbClr val="F26B43"/>
          </p15:clr>
        </p15:guide>
        <p15:guide id="8" orient="horz" pos="3883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DARK">
  <p:cSld name="Content with Picture DAR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Google Shape;71;p11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>
              <mc:Choice Requires="v">
                <p:oleObj r:id="rId3" imgH="1588" imgW="1588" progId="TCLayout.ActiveDocument.1" spid="_x0000_s1">
                  <p:embed/>
                </p:oleObj>
              </mc:Choice>
              <mc:Fallback>
                <p:oleObj r:id="rId4" imgH="1588" imgW="1588" progId="TCLayout.ActiveDocument.1">
                  <p:embed/>
                  <p:pic>
                    <p:nvPicPr>
                      <p:cNvPr id="71" name="Google Shape;71;p11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" name="Google Shape;7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>
            <p:ph type="title"/>
          </p:nvPr>
        </p:nvSpPr>
        <p:spPr>
          <a:xfrm>
            <a:off x="1055689" y="512796"/>
            <a:ext cx="511175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056001" y="1772388"/>
            <a:ext cx="5111454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7" name="Google Shape;77;p11"/>
          <p:cNvSpPr txBox="1"/>
          <p:nvPr>
            <p:ph idx="3" type="body"/>
          </p:nvPr>
        </p:nvSpPr>
        <p:spPr>
          <a:xfrm>
            <a:off x="6672262" y="3717000"/>
            <a:ext cx="5519737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1055687" y="6453000"/>
            <a:ext cx="4752976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0" type="dt"/>
          </p:nvPr>
        </p:nvSpPr>
        <p:spPr>
          <a:xfrm>
            <a:off x="6888000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85">
          <p15:clr>
            <a:srgbClr val="F26B43"/>
          </p15:clr>
        </p15:guide>
        <p15:guide id="2" pos="4203">
          <p15:clr>
            <a:srgbClr val="F26B43"/>
          </p15:clr>
        </p15:guide>
        <p15:guide id="3" pos="665">
          <p15:clr>
            <a:srgbClr val="F26B43"/>
          </p15:clr>
        </p15:guide>
        <p15:guide id="4" pos="257">
          <p15:clr>
            <a:srgbClr val="A4A3A4"/>
          </p15:clr>
        </p15:guide>
        <p15:guide id="5" orient="horz" pos="323">
          <p15:clr>
            <a:srgbClr val="F26B43"/>
          </p15:clr>
        </p15:guide>
        <p15:guide id="6" orient="horz" pos="1117">
          <p15:clr>
            <a:srgbClr val="F26B43"/>
          </p15:clr>
        </p15:guide>
        <p15:guide id="7" orient="horz" pos="3883">
          <p15:clr>
            <a:srgbClr val="F26B43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im WHITE">
  <p:cSld name="Claim WHITE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408000" y="621000"/>
            <a:ext cx="11376012" cy="554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Fira Sans"/>
              <a:buNone/>
              <a:defRPr b="1" sz="5000">
                <a:solidFill>
                  <a:schemeClr val="dk2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Fira Sans"/>
              <a:buNone/>
              <a:defRPr sz="44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6pPr>
            <a:lvl7pPr indent="-228600" lvl="6" marL="3200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7pPr>
            <a:lvl8pPr indent="-228600" lvl="7" marL="3657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8pPr>
            <a:lvl9pPr indent="-228600" lvl="8" marL="4114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6" name="Google Shape;346;p38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47" name="Google Shape;347;p38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8" name="Google Shape;348;p38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orient="horz" pos="3883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im DARK">
  <p:cSld name="Claim DARK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52" name="Google Shape;352;p39"/>
          <p:cNvSpPr txBox="1"/>
          <p:nvPr>
            <p:ph idx="2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53" name="Google Shape;353;p39"/>
          <p:cNvSpPr txBox="1"/>
          <p:nvPr>
            <p:ph idx="3" type="body"/>
          </p:nvPr>
        </p:nvSpPr>
        <p:spPr>
          <a:xfrm>
            <a:off x="408000" y="621000"/>
            <a:ext cx="11376012" cy="554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Fira Sans"/>
              <a:buNone/>
              <a:defRPr b="1" sz="50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None/>
              <a:defRPr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6pPr>
            <a:lvl7pPr indent="-228600" lvl="6" marL="3200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7pPr>
            <a:lvl8pPr indent="-228600" lvl="7" marL="3657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8pPr>
            <a:lvl9pPr indent="-228600" lvl="8" marL="4114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39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55" name="Google Shape;355;p39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6" name="Google Shape;356;p39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57" name="Google Shape;35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orient="horz" pos="3883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im and Picture BRIGHT">
  <p:cSld name="Claim and Picture BRIGH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/>
          <p:nvPr>
            <p:ph idx="2" type="pic"/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60" name="Google Shape;360;p40"/>
          <p:cNvSpPr txBox="1"/>
          <p:nvPr>
            <p:ph idx="1" type="body"/>
          </p:nvPr>
        </p:nvSpPr>
        <p:spPr>
          <a:xfrm>
            <a:off x="0" y="3717000"/>
            <a:ext cx="12192000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361" name="Google Shape;361;p40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62" name="Google Shape;362;p40"/>
          <p:cNvSpPr txBox="1"/>
          <p:nvPr>
            <p:ph idx="4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63" name="Google Shape;363;p40"/>
          <p:cNvSpPr txBox="1"/>
          <p:nvPr>
            <p:ph idx="5" type="body"/>
          </p:nvPr>
        </p:nvSpPr>
        <p:spPr>
          <a:xfrm>
            <a:off x="408000" y="621000"/>
            <a:ext cx="11376012" cy="554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Fira Sans"/>
              <a:buNone/>
              <a:defRPr b="1" sz="5000">
                <a:solidFill>
                  <a:schemeClr val="dk2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Fira Sans"/>
              <a:buNone/>
              <a:defRPr sz="44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6pPr>
            <a:lvl7pPr indent="-228600" lvl="6" marL="3200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7pPr>
            <a:lvl8pPr indent="-228600" lvl="7" marL="3657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8pPr>
            <a:lvl9pPr indent="-228600" lvl="8" marL="4114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4" name="Google Shape;364;p40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65" name="Google Shape;365;p40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67" name="Google Shape;3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orient="horz" pos="3883">
          <p15:clr>
            <a:srgbClr val="F26B43"/>
          </p15:clr>
        </p15:guide>
        <p15:guide id="3" pos="7423">
          <p15:clr>
            <a:srgbClr val="F26B43"/>
          </p15:clr>
        </p15:guide>
        <p15:guide id="4" pos="257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im and Picture DARK">
  <p:cSld name="Claim and Picture DARK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70" name="Google Shape;370;p41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371" name="Google Shape;371;p41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72" name="Google Shape;372;p41"/>
          <p:cNvSpPr txBox="1"/>
          <p:nvPr>
            <p:ph idx="4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73" name="Google Shape;373;p41"/>
          <p:cNvSpPr txBox="1"/>
          <p:nvPr>
            <p:ph idx="5" type="body"/>
          </p:nvPr>
        </p:nvSpPr>
        <p:spPr>
          <a:xfrm>
            <a:off x="408000" y="621000"/>
            <a:ext cx="11376012" cy="554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Fira Sans"/>
              <a:buNone/>
              <a:defRPr b="1" sz="50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None/>
              <a:defRPr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6pPr>
            <a:lvl7pPr indent="-228600" lvl="6" marL="3200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7pPr>
            <a:lvl8pPr indent="-228600" lvl="7" marL="3657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8pPr>
            <a:lvl9pPr indent="-228600" lvl="8" marL="4114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p41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75" name="Google Shape;375;p41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77" name="Google Shape;3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orient="horz" pos="3883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80" name="Google Shape;380;p42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1" name="Google Shape;381;p4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orient="horz" pos="3883">
          <p15:clr>
            <a:srgbClr val="F26B43"/>
          </p15:clr>
        </p15:guide>
        <p15:guide id="4" pos="7423">
          <p15:clr>
            <a:srgbClr val="F26B43"/>
          </p15:clr>
        </p15:guide>
        <p15:guide id="5" pos="25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and Text DARK">
  <p:cSld name="1_Picture and Text DARK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4" name="Google Shape;384;p4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85" name="Google Shape;385;p43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386" name="Google Shape;386;p43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87" name="Google Shape;387;p43"/>
          <p:cNvSpPr txBox="1"/>
          <p:nvPr>
            <p:ph idx="4" type="body"/>
          </p:nvPr>
        </p:nvSpPr>
        <p:spPr>
          <a:xfrm>
            <a:off x="407988" y="613857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388" name="Google Shape;388;p43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43"/>
          <p:cNvSpPr txBox="1"/>
          <p:nvPr>
            <p:ph idx="5" type="body"/>
          </p:nvPr>
        </p:nvSpPr>
        <p:spPr>
          <a:xfrm>
            <a:off x="1055650" y="1773975"/>
            <a:ext cx="79200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43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91" name="Google Shape;391;p43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2" name="Google Shape;392;p43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93" name="Google Shape;3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0"/>
            <a:ext cx="12191994" cy="685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5654">
          <p15:clr>
            <a:srgbClr val="F26B43"/>
          </p15:clr>
        </p15:guide>
        <p15:guide id="2" pos="665">
          <p15:clr>
            <a:srgbClr val="F26B43"/>
          </p15:clr>
        </p15:guide>
        <p15:guide id="3" pos="257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1117">
          <p15:clr>
            <a:srgbClr val="F26B43"/>
          </p15:clr>
        </p15:guide>
        <p15:guide id="6" orient="horz" pos="3883">
          <p15:clr>
            <a:srgbClr val="F26B43"/>
          </p15:clr>
        </p15:guide>
        <p15:guide id="7" orient="horz" pos="323">
          <p15:clr>
            <a:srgbClr val="F26B43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DARK">
  <p:cSld name="1_Title and Content DAR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Google Shape;396;p44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>
              <mc:Choice Requires="v">
                <p:oleObj r:id="rId3" imgH="1588" imgW="1588" progId="TCLayout.ActiveDocument.1" spid="_x0000_s1">
                  <p:embed/>
                </p:oleObj>
              </mc:Choice>
              <mc:Fallback>
                <p:oleObj r:id="rId4" imgH="1588" imgW="1588" progId="TCLayout.ActiveDocument.1">
                  <p:embed/>
                  <p:pic>
                    <p:nvPicPr>
                      <p:cNvPr id="396" name="Google Shape;396;p44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7" name="Google Shape;39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988" y="613857"/>
            <a:ext cx="432000" cy="19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22000" y="6414338"/>
            <a:ext cx="532705" cy="21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44"/>
          <p:cNvSpPr txBox="1"/>
          <p:nvPr>
            <p:ph idx="1" type="body"/>
          </p:nvPr>
        </p:nvSpPr>
        <p:spPr>
          <a:xfrm>
            <a:off x="1056000" y="1772388"/>
            <a:ext cx="10728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44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404" name="Google Shape;404;p44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5" name="Google Shape;405;p44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406" name="Google Shape;406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" y="5"/>
            <a:ext cx="12191991" cy="685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323">
          <p15:clr>
            <a:srgbClr val="FBAE40"/>
          </p15:clr>
        </p15:guide>
        <p15:guide id="5" orient="horz" pos="3883">
          <p15:clr>
            <a:srgbClr val="F26B43"/>
          </p15:clr>
        </p15:guide>
        <p15:guide id="6" pos="257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 DARK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5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412" name="Google Shape;412;p45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13" name="Google Shape;413;p45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414" name="Google Shape;41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257">
          <p15:clr>
            <a:srgbClr val="A4A3A4"/>
          </p15:clr>
        </p15:guide>
        <p15:guide id="3" pos="665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883">
          <p15:clr>
            <a:srgbClr val="F26B43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slide">
  <p:cSld name="Contact slide">
    <p:bg>
      <p:bgPr>
        <a:solidFill>
          <a:schemeClr val="dk2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6"/>
          <p:cNvSpPr txBox="1"/>
          <p:nvPr>
            <p:ph type="title"/>
          </p:nvPr>
        </p:nvSpPr>
        <p:spPr>
          <a:xfrm>
            <a:off x="1056000" y="2421000"/>
            <a:ext cx="8424000" cy="3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Fira Sans Condensed"/>
              <a:buNone/>
              <a:defRPr sz="8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6"/>
          <p:cNvSpPr txBox="1"/>
          <p:nvPr>
            <p:ph idx="1" type="body"/>
          </p:nvPr>
        </p:nvSpPr>
        <p:spPr>
          <a:xfrm>
            <a:off x="10199687" y="4797850"/>
            <a:ext cx="15840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0" name="Google Shape;420;p46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421" name="Google Shape;421;p46"/>
          <p:cNvSpPr txBox="1"/>
          <p:nvPr>
            <p:ph idx="11" type="ftr"/>
          </p:nvPr>
        </p:nvSpPr>
        <p:spPr>
          <a:xfrm>
            <a:off x="1055687" y="6453000"/>
            <a:ext cx="482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22" name="Google Shape;422;p46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423" name="Google Shape;42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425">
          <p15:clr>
            <a:srgbClr val="A4A3A4"/>
          </p15:clr>
        </p15:guide>
        <p15:guide id="2" orient="horz" pos="1525">
          <p15:clr>
            <a:srgbClr val="F26B43"/>
          </p15:clr>
        </p15:guide>
        <p15:guide id="3" pos="5972">
          <p15:clr>
            <a:srgbClr val="F26B43"/>
          </p15:clr>
        </p15:guide>
        <p15:guide id="4" pos="665">
          <p15:clr>
            <a:srgbClr val="F26B43"/>
          </p15:clr>
        </p15:guide>
        <p15:guide id="5" orient="horz" pos="3883">
          <p15:clr>
            <a:srgbClr val="F26B43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/Outro" showMasterSp="0">
  <p:cSld name="Intro/Outro">
    <p:bg>
      <p:bgPr>
        <a:solidFill>
          <a:schemeClr val="dk2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3a84205419e_2_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89289" y="2836289"/>
            <a:ext cx="3813423" cy="118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DARK">
  <p:cSld name="Three Content DAR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2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>
              <mc:Choice Requires="v">
                <p:oleObj r:id="rId3" imgH="1588" imgW="1588" progId="TCLayout.ActiveDocument.1" spid="_x0000_s1">
                  <p:embed/>
                </p:oleObj>
              </mc:Choice>
              <mc:Fallback>
                <p:oleObj r:id="rId4" imgH="1588" imgW="1588" progId="TCLayout.ActiveDocument.1">
                  <p:embed/>
                  <p:pic>
                    <p:nvPicPr>
                      <p:cNvPr id="83" name="Google Shape;83;p1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4" name="Google Shape;8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1056025" y="1772816"/>
            <a:ext cx="3239775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2" type="body"/>
          </p:nvPr>
        </p:nvSpPr>
        <p:spPr>
          <a:xfrm>
            <a:off x="4799856" y="1772816"/>
            <a:ext cx="3239775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3" type="body"/>
          </p:nvPr>
        </p:nvSpPr>
        <p:spPr>
          <a:xfrm>
            <a:off x="8544272" y="1772388"/>
            <a:ext cx="3239775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706">
          <p15:clr>
            <a:srgbClr val="F26B43"/>
          </p15:clr>
        </p15:guide>
        <p15:guide id="2" pos="3024">
          <p15:clr>
            <a:srgbClr val="F26B43"/>
          </p15:clr>
        </p15:guide>
        <p15:guide id="3" pos="5065">
          <p15:clr>
            <a:srgbClr val="F26B43"/>
          </p15:clr>
        </p15:guide>
        <p15:guide id="4" pos="5382">
          <p15:clr>
            <a:srgbClr val="F26B43"/>
          </p15:clr>
        </p15:guide>
        <p15:guide id="5" pos="7423">
          <p15:clr>
            <a:srgbClr val="F26B43"/>
          </p15:clr>
        </p15:guide>
        <p15:guide id="6" pos="665">
          <p15:clr>
            <a:srgbClr val="F26B43"/>
          </p15:clr>
        </p15:guide>
        <p15:guide id="7" pos="257">
          <p15:clr>
            <a:srgbClr val="A4A3A4"/>
          </p15:clr>
        </p15:guide>
        <p15:guide id="8" orient="horz" pos="1117">
          <p15:clr>
            <a:srgbClr val="F26B43"/>
          </p15:clr>
        </p15:guide>
        <p15:guide id="9" orient="horz" pos="3883">
          <p15:clr>
            <a:srgbClr val="F26B43"/>
          </p15:clr>
        </p15:guide>
        <p15:guide id="10" orient="horz" pos="323">
          <p15:clr>
            <a:srgbClr val="F26B43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" showMasterSp="0">
  <p:cSld name="Titleslide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a84205419e_2_50"/>
          <p:cNvSpPr txBox="1"/>
          <p:nvPr>
            <p:ph type="title"/>
          </p:nvPr>
        </p:nvSpPr>
        <p:spPr>
          <a:xfrm>
            <a:off x="768001" y="1269000"/>
            <a:ext cx="828075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 Condensed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g3a84205419e_2_50"/>
          <p:cNvSpPr txBox="1"/>
          <p:nvPr>
            <p:ph idx="1" type="subTitle"/>
          </p:nvPr>
        </p:nvSpPr>
        <p:spPr>
          <a:xfrm>
            <a:off x="768001" y="3213000"/>
            <a:ext cx="828074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478" name="Google Shape;478;g3a84205419e_2_50"/>
          <p:cNvSpPr txBox="1"/>
          <p:nvPr>
            <p:ph idx="2" type="body"/>
          </p:nvPr>
        </p:nvSpPr>
        <p:spPr>
          <a:xfrm>
            <a:off x="768349" y="6381100"/>
            <a:ext cx="82804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pic>
        <p:nvPicPr>
          <p:cNvPr id="479" name="Google Shape;479;g3a84205419e_2_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80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a84205419e_2_50"/>
          <p:cNvSpPr txBox="1"/>
          <p:nvPr>
            <p:ph idx="3" type="body"/>
          </p:nvPr>
        </p:nvSpPr>
        <p:spPr>
          <a:xfrm>
            <a:off x="10920000" y="5445000"/>
            <a:ext cx="720000" cy="72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481" name="Google Shape;481;g3a84205419e_2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332">
          <p15:clr>
            <a:srgbClr val="FBAE40"/>
          </p15:clr>
        </p15:guide>
        <p15:guide id="2" pos="484">
          <p15:clr>
            <a:srgbClr val="FBAE40"/>
          </p15:clr>
        </p15:guide>
        <p15:guide id="3" orient="horz" pos="2024">
          <p15:clr>
            <a:srgbClr val="FBAE40"/>
          </p15:clr>
        </p15:guide>
        <p15:guide id="4" orient="horz" pos="193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HITE">
  <p:cSld name="Title Only WHITE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a84205419e_2_57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g3a84205419e_2_57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485" name="Google Shape;485;g3a84205419e_2_57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86" name="Google Shape;486;g3a84205419e_2_57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323">
          <p15:clr>
            <a:srgbClr val="F26B43"/>
          </p15:clr>
        </p15:guide>
        <p15:guide id="2" pos="665">
          <p15:clr>
            <a:srgbClr val="F26B43"/>
          </p15:clr>
        </p15:guide>
        <p15:guide id="3" pos="257">
          <p15:clr>
            <a:srgbClr val="A4A3A4"/>
          </p15:clr>
        </p15:guide>
        <p15:guide id="4" pos="7423">
          <p15:clr>
            <a:srgbClr val="F26B43"/>
          </p15:clr>
        </p15:guide>
        <p15:guide id="5" orient="horz" pos="1117">
          <p15:clr>
            <a:srgbClr val="F26B43"/>
          </p15:clr>
        </p15:guide>
        <p15:guide id="6" orient="horz" pos="3883">
          <p15:clr>
            <a:srgbClr val="F26B43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 Only DARK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3a84205419e_2_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3a84205419e_2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3a84205419e_2_62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g3a84205419e_2_6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492" name="Google Shape;492;g3a84205419e_2_62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93" name="Google Shape;493;g3a84205419e_2_6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494" name="Google Shape;494;g3a84205419e_2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3a84205419e_2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423">
          <p15:clr>
            <a:srgbClr val="F26B43"/>
          </p15:clr>
        </p15:guide>
        <p15:guide id="2" pos="665">
          <p15:clr>
            <a:srgbClr val="F26B43"/>
          </p15:clr>
        </p15:guide>
        <p15:guide id="3" pos="257">
          <p15:clr>
            <a:srgbClr val="A4A3A4"/>
          </p15:clr>
        </p15:guide>
        <p15:guide id="4" orient="horz" pos="1117">
          <p15:clr>
            <a:srgbClr val="F26B43"/>
          </p15:clr>
        </p15:guide>
        <p15:guide id="5" orient="horz" pos="3883">
          <p15:clr>
            <a:srgbClr val="F26B43"/>
          </p15:clr>
        </p15:guide>
        <p15:guide id="6" orient="horz" pos="323">
          <p15:clr>
            <a:srgbClr val="F26B43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 DARK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a84205419e_2_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3a84205419e_2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3a84205419e_2_71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00" name="Google Shape;500;g3a84205419e_2_71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1" name="Google Shape;501;g3a84205419e_2_71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502" name="Google Shape;502;g3a84205419e_2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3a84205419e_2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257">
          <p15:clr>
            <a:srgbClr val="A4A3A4"/>
          </p15:clr>
        </p15:guide>
        <p15:guide id="3" pos="665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883">
          <p15:clr>
            <a:srgbClr val="F26B43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a84205419e_2_79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06" name="Google Shape;506;g3a84205419e_2_79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7" name="Google Shape;507;g3a84205419e_2_79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orient="horz" pos="3883">
          <p15:clr>
            <a:srgbClr val="F26B43"/>
          </p15:clr>
        </p15:guide>
        <p15:guide id="4" pos="7423">
          <p15:clr>
            <a:srgbClr val="F26B43"/>
          </p15:clr>
        </p15:guide>
        <p15:guide id="5" pos="257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a84205419e_2_83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g3a84205419e_2_83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11" name="Google Shape;511;g3a84205419e_2_83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12" name="Google Shape;512;g3a84205419e_2_83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13" name="Google Shape;513;g3a84205419e_2_83"/>
          <p:cNvSpPr txBox="1"/>
          <p:nvPr>
            <p:ph idx="1" type="body"/>
          </p:nvPr>
        </p:nvSpPr>
        <p:spPr>
          <a:xfrm>
            <a:off x="1055688" y="1773238"/>
            <a:ext cx="10728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Fira Sans Condensed"/>
              <a:buAutoNum type="arabicPeriod"/>
              <a:defRPr b="1" sz="1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Font typeface="Fira Sans Condensed"/>
              <a:buNone/>
              <a:defRPr b="1" sz="16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b="0"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orient="horz" pos="3883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23">
          <p15:clr>
            <a:srgbClr val="F26B43"/>
          </p15:clr>
        </p15:guide>
        <p15:guide id="6" pos="257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HITE">
  <p:cSld name="Title and Content WHITE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g3a84205419e_2_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3a84205419e_2_89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g3a84205419e_2_89"/>
          <p:cNvSpPr txBox="1"/>
          <p:nvPr>
            <p:ph idx="1" type="body"/>
          </p:nvPr>
        </p:nvSpPr>
        <p:spPr>
          <a:xfrm>
            <a:off x="1055999" y="1772999"/>
            <a:ext cx="10728013" cy="4391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518" name="Google Shape;518;g3a84205419e_2_89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19" name="Google Shape;519;g3a84205419e_2_89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20" name="Google Shape;520;g3a84205419e_2_89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83">
          <p15:clr>
            <a:srgbClr val="F26B43"/>
          </p15:clr>
        </p15:guide>
        <p15:guide id="6" pos="257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Text DARK">
  <p:cSld name="Picture and Text DARK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a84205419e_2_96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3" name="Google Shape;523;g3a84205419e_2_9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524" name="Google Shape;524;g3a84205419e_2_96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525" name="Google Shape;525;g3a84205419e_2_96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526" name="Google Shape;526;g3a84205419e_2_96"/>
          <p:cNvSpPr txBox="1"/>
          <p:nvPr>
            <p:ph idx="4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527" name="Google Shape;527;g3a84205419e_2_96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g3a84205419e_2_96"/>
          <p:cNvSpPr txBox="1"/>
          <p:nvPr>
            <p:ph idx="5" type="body"/>
          </p:nvPr>
        </p:nvSpPr>
        <p:spPr>
          <a:xfrm>
            <a:off x="1055650" y="1773975"/>
            <a:ext cx="79200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9" name="Google Shape;529;g3a84205419e_2_96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30" name="Google Shape;530;g3a84205419e_2_96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31" name="Google Shape;531;g3a84205419e_2_96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532" name="Google Shape;532;g3a84205419e_2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5654">
          <p15:clr>
            <a:srgbClr val="F26B43"/>
          </p15:clr>
        </p15:guide>
        <p15:guide id="2" pos="665">
          <p15:clr>
            <a:srgbClr val="F26B43"/>
          </p15:clr>
        </p15:guide>
        <p15:guide id="3" pos="257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1117">
          <p15:clr>
            <a:srgbClr val="F26B43"/>
          </p15:clr>
        </p15:guide>
        <p15:guide id="6" orient="horz" pos="3883">
          <p15:clr>
            <a:srgbClr val="F26B43"/>
          </p15:clr>
        </p15:guide>
        <p15:guide id="7" orient="horz" pos="323">
          <p15:clr>
            <a:srgbClr val="F26B43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 Picture DARK" showMasterSp="0">
  <p:cSld name="Titleslide Picture DARK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84205419e_2_10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535" name="Google Shape;535;g3a84205419e_2_108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536" name="Google Shape;536;g3a84205419e_2_108"/>
          <p:cNvSpPr txBox="1"/>
          <p:nvPr>
            <p:ph type="title"/>
          </p:nvPr>
        </p:nvSpPr>
        <p:spPr>
          <a:xfrm>
            <a:off x="768001" y="1269000"/>
            <a:ext cx="828075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Condensed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g3a84205419e_2_108"/>
          <p:cNvSpPr txBox="1"/>
          <p:nvPr>
            <p:ph idx="3" type="subTitle"/>
          </p:nvPr>
        </p:nvSpPr>
        <p:spPr>
          <a:xfrm>
            <a:off x="768001" y="3213000"/>
            <a:ext cx="828074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38" name="Google Shape;538;g3a84205419e_2_108"/>
          <p:cNvSpPr txBox="1"/>
          <p:nvPr>
            <p:ph idx="4" type="body"/>
          </p:nvPr>
        </p:nvSpPr>
        <p:spPr>
          <a:xfrm>
            <a:off x="768349" y="6381100"/>
            <a:ext cx="82804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39" name="Google Shape;539;g3a84205419e_2_108"/>
          <p:cNvSpPr txBox="1"/>
          <p:nvPr>
            <p:ph idx="5" type="body"/>
          </p:nvPr>
        </p:nvSpPr>
        <p:spPr>
          <a:xfrm>
            <a:off x="10920000" y="5445000"/>
            <a:ext cx="720000" cy="72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sp>
        <p:nvSpPr>
          <p:cNvPr id="540" name="Google Shape;540;g3a84205419e_2_108"/>
          <p:cNvSpPr txBox="1"/>
          <p:nvPr>
            <p:ph idx="6" type="body"/>
          </p:nvPr>
        </p:nvSpPr>
        <p:spPr>
          <a:xfrm>
            <a:off x="407988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pic>
        <p:nvPicPr>
          <p:cNvPr id="541" name="Google Shape;541;g3a84205419e_2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332">
          <p15:clr>
            <a:srgbClr val="FBAE40"/>
          </p15:clr>
        </p15:guide>
        <p15:guide id="2" pos="484">
          <p15:clr>
            <a:srgbClr val="FBAE40"/>
          </p15:clr>
        </p15:guide>
        <p15:guide id="3" orient="horz" pos="2024">
          <p15:clr>
            <a:srgbClr val="FBAE40"/>
          </p15:clr>
        </p15:guide>
        <p15:guide id="4" orient="horz" pos="193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>
  <p:cSld name="Title and Content DARK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3a84205419e_2_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3a84205419e_2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3a84205419e_2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3a84205419e_2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3a84205419e_2_117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g3a84205419e_2_117"/>
          <p:cNvSpPr txBox="1"/>
          <p:nvPr>
            <p:ph idx="1" type="body"/>
          </p:nvPr>
        </p:nvSpPr>
        <p:spPr>
          <a:xfrm>
            <a:off x="1056000" y="1772388"/>
            <a:ext cx="10728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9" name="Google Shape;549;g3a84205419e_2_117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50" name="Google Shape;550;g3a84205419e_2_117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51" name="Google Shape;551;g3a84205419e_2_117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552" name="Google Shape;552;g3a84205419e_2_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323">
          <p15:clr>
            <a:srgbClr val="FBAE40"/>
          </p15:clr>
        </p15:guide>
        <p15:guide id="5" orient="horz" pos="3883">
          <p15:clr>
            <a:srgbClr val="F26B43"/>
          </p15:clr>
        </p15:guide>
        <p15:guide id="6" pos="257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">
  <p:cSld name="Title and Content DAR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3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>
              <mc:Choice Requires="v">
                <p:oleObj r:id="rId3" imgH="1588" imgW="1588" progId="TCLayout.ActiveDocument.1" spid="_x0000_s1">
                  <p:embed/>
                </p:oleObj>
              </mc:Choice>
              <mc:Fallback>
                <p:oleObj r:id="rId4" imgH="1588" imgW="1588" progId="TCLayout.ActiveDocument.1">
                  <p:embed/>
                  <p:pic>
                    <p:nvPicPr>
                      <p:cNvPr id="96" name="Google Shape;96;p1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7" name="Google Shape;9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1056000" y="1772388"/>
            <a:ext cx="10728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i="0" sz="9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3" name="Google Shape;103;p13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323">
          <p15:clr>
            <a:srgbClr val="FBAE40"/>
          </p15:clr>
        </p15:guide>
        <p15:guide id="5" orient="horz" pos="3883">
          <p15:clr>
            <a:srgbClr val="F26B43"/>
          </p15:clr>
        </p15:guide>
        <p15:guide id="6" pos="257">
          <p15:clr>
            <a:srgbClr val="A4A3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ARK">
  <p:cSld name="Two Content DARK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3a84205419e_2_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3a84205419e_2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3a84205419e_2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3a84205419e_2_128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g3a84205419e_2_128"/>
          <p:cNvSpPr txBox="1"/>
          <p:nvPr>
            <p:ph idx="1" type="body"/>
          </p:nvPr>
        </p:nvSpPr>
        <p:spPr>
          <a:xfrm>
            <a:off x="1056000" y="1772388"/>
            <a:ext cx="5112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9" name="Google Shape;559;g3a84205419e_2_128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60" name="Google Shape;560;g3a84205419e_2_128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61" name="Google Shape;561;g3a84205419e_2_128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62" name="Google Shape;562;g3a84205419e_2_128"/>
          <p:cNvSpPr txBox="1"/>
          <p:nvPr>
            <p:ph idx="2" type="body"/>
          </p:nvPr>
        </p:nvSpPr>
        <p:spPr>
          <a:xfrm>
            <a:off x="6672632" y="1772692"/>
            <a:ext cx="5112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63" name="Google Shape;563;g3a84205419e_2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85">
          <p15:clr>
            <a:srgbClr val="F26B43"/>
          </p15:clr>
        </p15:guide>
        <p15:guide id="2" pos="4203">
          <p15:clr>
            <a:srgbClr val="F26B43"/>
          </p15:clr>
        </p15:guide>
        <p15:guide id="3" pos="7423">
          <p15:clr>
            <a:srgbClr val="F26B43"/>
          </p15:clr>
        </p15:guide>
        <p15:guide id="4" pos="665">
          <p15:clr>
            <a:srgbClr val="F26B43"/>
          </p15:clr>
        </p15:guide>
        <p15:guide id="5" orient="horz" pos="323">
          <p15:clr>
            <a:srgbClr val="F26B43"/>
          </p15:clr>
        </p15:guide>
        <p15:guide id="6" orient="horz" pos="1117">
          <p15:clr>
            <a:srgbClr val="F26B43"/>
          </p15:clr>
        </p15:guide>
        <p15:guide id="7" orient="horz" pos="3883">
          <p15:clr>
            <a:srgbClr val="F26B43"/>
          </p15:clr>
        </p15:guide>
        <p15:guide id="8" pos="257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WHITE">
  <p:cSld name="Content with Picture WHITE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a84205419e_2_139"/>
          <p:cNvSpPr txBox="1"/>
          <p:nvPr>
            <p:ph type="title"/>
          </p:nvPr>
        </p:nvSpPr>
        <p:spPr>
          <a:xfrm>
            <a:off x="1055689" y="512676"/>
            <a:ext cx="511175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g3a84205419e_2_139"/>
          <p:cNvSpPr txBox="1"/>
          <p:nvPr>
            <p:ph idx="1" type="body"/>
          </p:nvPr>
        </p:nvSpPr>
        <p:spPr>
          <a:xfrm>
            <a:off x="1056001" y="1772388"/>
            <a:ext cx="5111437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567" name="Google Shape;567;g3a84205419e_2_139"/>
          <p:cNvSpPr/>
          <p:nvPr>
            <p:ph idx="2" type="pic"/>
          </p:nvPr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68" name="Google Shape;568;g3a84205419e_2_139"/>
          <p:cNvSpPr txBox="1"/>
          <p:nvPr>
            <p:ph idx="3" type="body"/>
          </p:nvPr>
        </p:nvSpPr>
        <p:spPr>
          <a:xfrm>
            <a:off x="6672262" y="3717000"/>
            <a:ext cx="5519737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569" name="Google Shape;569;g3a84205419e_2_139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70" name="Google Shape;570;g3a84205419e_2_139"/>
          <p:cNvSpPr txBox="1"/>
          <p:nvPr>
            <p:ph idx="11" type="ftr"/>
          </p:nvPr>
        </p:nvSpPr>
        <p:spPr>
          <a:xfrm>
            <a:off x="1055687" y="6453000"/>
            <a:ext cx="4752976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71" name="Google Shape;571;g3a84205419e_2_139"/>
          <p:cNvSpPr txBox="1"/>
          <p:nvPr>
            <p:ph idx="10" type="dt"/>
          </p:nvPr>
        </p:nvSpPr>
        <p:spPr>
          <a:xfrm>
            <a:off x="6888000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203">
          <p15:clr>
            <a:srgbClr val="F26B43"/>
          </p15:clr>
        </p15:guide>
        <p15:guide id="2" pos="3885">
          <p15:clr>
            <a:srgbClr val="F26B43"/>
          </p15:clr>
        </p15:guide>
        <p15:guide id="3" pos="665">
          <p15:clr>
            <a:srgbClr val="F26B43"/>
          </p15:clr>
        </p15:guide>
        <p15:guide id="4" pos="257">
          <p15:clr>
            <a:srgbClr val="A4A3A4"/>
          </p15:clr>
        </p15:guide>
        <p15:guide id="5" orient="horz" pos="323">
          <p15:clr>
            <a:srgbClr val="F26B43"/>
          </p15:clr>
        </p15:guide>
        <p15:guide id="6" orient="horz" pos="1117">
          <p15:clr>
            <a:srgbClr val="F26B43"/>
          </p15:clr>
        </p15:guide>
        <p15:guide id="7" orient="horz" pos="3883">
          <p15:clr>
            <a:srgbClr val="F26B43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im and Picture DARK">
  <p:cSld name="Claim and Picture DARK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a84205419e_2_14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574" name="Google Shape;574;g3a84205419e_2_147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575" name="Google Shape;575;g3a84205419e_2_147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576" name="Google Shape;576;g3a84205419e_2_147"/>
          <p:cNvSpPr txBox="1"/>
          <p:nvPr>
            <p:ph idx="4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577" name="Google Shape;577;g3a84205419e_2_147"/>
          <p:cNvSpPr txBox="1"/>
          <p:nvPr>
            <p:ph idx="5" type="body"/>
          </p:nvPr>
        </p:nvSpPr>
        <p:spPr>
          <a:xfrm>
            <a:off x="408000" y="621000"/>
            <a:ext cx="11376012" cy="554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Fira Sans"/>
              <a:buNone/>
              <a:defRPr b="1" sz="50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None/>
              <a:defRPr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6pPr>
            <a:lvl7pPr indent="-228600" lvl="6" marL="3200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7pPr>
            <a:lvl8pPr indent="-228600" lvl="7" marL="3657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8pPr>
            <a:lvl9pPr indent="-228600" lvl="8" marL="4114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8" name="Google Shape;578;g3a84205419e_2_147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79" name="Google Shape;579;g3a84205419e_2_147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80" name="Google Shape;580;g3a84205419e_2_147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581" name="Google Shape;581;g3a84205419e_2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orient="horz" pos="3883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 Picture BRIGHT" showMasterSp="0">
  <p:cSld name="Titleslide Picture BRIGHT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84205419e_2_15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84" name="Google Shape;584;g3a84205419e_2_157"/>
          <p:cNvSpPr txBox="1"/>
          <p:nvPr>
            <p:ph idx="1" type="body"/>
          </p:nvPr>
        </p:nvSpPr>
        <p:spPr>
          <a:xfrm>
            <a:off x="0" y="3717000"/>
            <a:ext cx="12192000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585" name="Google Shape;585;g3a84205419e_2_157"/>
          <p:cNvSpPr txBox="1"/>
          <p:nvPr>
            <p:ph type="title"/>
          </p:nvPr>
        </p:nvSpPr>
        <p:spPr>
          <a:xfrm>
            <a:off x="768001" y="1269000"/>
            <a:ext cx="828075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 Condensed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g3a84205419e_2_157"/>
          <p:cNvSpPr txBox="1"/>
          <p:nvPr>
            <p:ph idx="3" type="subTitle"/>
          </p:nvPr>
        </p:nvSpPr>
        <p:spPr>
          <a:xfrm>
            <a:off x="768001" y="3213000"/>
            <a:ext cx="828074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87" name="Google Shape;587;g3a84205419e_2_157"/>
          <p:cNvSpPr txBox="1"/>
          <p:nvPr>
            <p:ph idx="4" type="body"/>
          </p:nvPr>
        </p:nvSpPr>
        <p:spPr>
          <a:xfrm>
            <a:off x="768349" y="6381100"/>
            <a:ext cx="82804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88" name="Google Shape;588;g3a84205419e_2_157"/>
          <p:cNvSpPr txBox="1"/>
          <p:nvPr>
            <p:ph idx="5" type="body"/>
          </p:nvPr>
        </p:nvSpPr>
        <p:spPr>
          <a:xfrm>
            <a:off x="10920000" y="5445000"/>
            <a:ext cx="720000" cy="72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sp>
        <p:nvSpPr>
          <p:cNvPr id="589" name="Google Shape;589;g3a84205419e_2_157"/>
          <p:cNvSpPr txBox="1"/>
          <p:nvPr>
            <p:ph idx="6" type="body"/>
          </p:nvPr>
        </p:nvSpPr>
        <p:spPr>
          <a:xfrm>
            <a:off x="407988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pic>
        <p:nvPicPr>
          <p:cNvPr id="590" name="Google Shape;590;g3a84205419e_2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332">
          <p15:clr>
            <a:srgbClr val="FBAE40"/>
          </p15:clr>
        </p15:guide>
        <p15:guide id="2" pos="484">
          <p15:clr>
            <a:srgbClr val="FBAE40"/>
          </p15:clr>
        </p15:guide>
        <p15:guide id="3" orient="horz" pos="2024">
          <p15:clr>
            <a:srgbClr val="FBAE40"/>
          </p15:clr>
        </p15:guide>
        <p15:guide id="4" orient="horz" pos="193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DARK">
  <p:cSld name="Three Content DARK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3a84205419e_2_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3a84205419e_2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3a84205419e_2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3a84205419e_2_166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g3a84205419e_2_166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97" name="Google Shape;597;g3a84205419e_2_166"/>
          <p:cNvSpPr txBox="1"/>
          <p:nvPr>
            <p:ph idx="1" type="body"/>
          </p:nvPr>
        </p:nvSpPr>
        <p:spPr>
          <a:xfrm>
            <a:off x="1056025" y="1772816"/>
            <a:ext cx="3239775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8" name="Google Shape;598;g3a84205419e_2_166"/>
          <p:cNvSpPr txBox="1"/>
          <p:nvPr>
            <p:ph idx="2" type="body"/>
          </p:nvPr>
        </p:nvSpPr>
        <p:spPr>
          <a:xfrm>
            <a:off x="4799856" y="1772816"/>
            <a:ext cx="3239775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9" name="Google Shape;599;g3a84205419e_2_166"/>
          <p:cNvSpPr txBox="1"/>
          <p:nvPr>
            <p:ph idx="3" type="body"/>
          </p:nvPr>
        </p:nvSpPr>
        <p:spPr>
          <a:xfrm>
            <a:off x="8544272" y="1772388"/>
            <a:ext cx="3239775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0" name="Google Shape;600;g3a84205419e_2_166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01" name="Google Shape;601;g3a84205419e_2_166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602" name="Google Shape;602;g3a84205419e_2_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3a84205419e_2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2706">
          <p15:clr>
            <a:srgbClr val="F26B43"/>
          </p15:clr>
        </p15:guide>
        <p15:guide id="2" pos="3024">
          <p15:clr>
            <a:srgbClr val="F26B43"/>
          </p15:clr>
        </p15:guide>
        <p15:guide id="3" pos="5065">
          <p15:clr>
            <a:srgbClr val="F26B43"/>
          </p15:clr>
        </p15:guide>
        <p15:guide id="4" pos="5382">
          <p15:clr>
            <a:srgbClr val="F26B43"/>
          </p15:clr>
        </p15:guide>
        <p15:guide id="5" pos="7423">
          <p15:clr>
            <a:srgbClr val="F26B43"/>
          </p15:clr>
        </p15:guide>
        <p15:guide id="6" pos="665">
          <p15:clr>
            <a:srgbClr val="F26B43"/>
          </p15:clr>
        </p15:guide>
        <p15:guide id="7" pos="257">
          <p15:clr>
            <a:srgbClr val="A4A3A4"/>
          </p15:clr>
        </p15:guide>
        <p15:guide id="8" orient="horz" pos="1117">
          <p15:clr>
            <a:srgbClr val="F26B43"/>
          </p15:clr>
        </p15:guide>
        <p15:guide id="9" orient="horz" pos="3883">
          <p15:clr>
            <a:srgbClr val="F26B43"/>
          </p15:clr>
        </p15:guide>
        <p15:guide id="10" orient="horz" pos="323">
          <p15:clr>
            <a:srgbClr val="F26B43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WHITE">
  <p:cSld name="Three Content WHITE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a84205419e_2_179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g3a84205419e_2_179"/>
          <p:cNvSpPr txBox="1"/>
          <p:nvPr>
            <p:ph idx="1" type="body"/>
          </p:nvPr>
        </p:nvSpPr>
        <p:spPr>
          <a:xfrm>
            <a:off x="1056000" y="1772388"/>
            <a:ext cx="3240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607" name="Google Shape;607;g3a84205419e_2_179"/>
          <p:cNvSpPr txBox="1"/>
          <p:nvPr>
            <p:ph idx="2" type="body"/>
          </p:nvPr>
        </p:nvSpPr>
        <p:spPr>
          <a:xfrm>
            <a:off x="4800000" y="1772388"/>
            <a:ext cx="3240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608" name="Google Shape;608;g3a84205419e_2_179"/>
          <p:cNvSpPr txBox="1"/>
          <p:nvPr>
            <p:ph idx="3" type="body"/>
          </p:nvPr>
        </p:nvSpPr>
        <p:spPr>
          <a:xfrm>
            <a:off x="8543875" y="1772388"/>
            <a:ext cx="3240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609" name="Google Shape;609;g3a84205419e_2_179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10" name="Google Shape;610;g3a84205419e_2_179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11" name="Google Shape;611;g3a84205419e_2_179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65">
          <p15:clr>
            <a:srgbClr val="F26B43"/>
          </p15:clr>
        </p15:guide>
        <p15:guide id="2" pos="3024">
          <p15:clr>
            <a:srgbClr val="F26B43"/>
          </p15:clr>
        </p15:guide>
        <p15:guide id="3" pos="5065">
          <p15:clr>
            <a:srgbClr val="F26B43"/>
          </p15:clr>
        </p15:guide>
        <p15:guide id="4" pos="5382">
          <p15:clr>
            <a:srgbClr val="F26B43"/>
          </p15:clr>
        </p15:guide>
        <p15:guide id="5" pos="257">
          <p15:clr>
            <a:srgbClr val="A4A3A4"/>
          </p15:clr>
        </p15:guide>
        <p15:guide id="6" pos="7423">
          <p15:clr>
            <a:srgbClr val="F26B43"/>
          </p15:clr>
        </p15:guide>
        <p15:guide id="7" orient="horz" pos="1117">
          <p15:clr>
            <a:srgbClr val="F26B43"/>
          </p15:clr>
        </p15:guide>
        <p15:guide id="8" orient="horz" pos="323">
          <p15:clr>
            <a:srgbClr val="F26B43"/>
          </p15:clr>
        </p15:guide>
        <p15:guide id="9" orient="horz" pos="3883">
          <p15:clr>
            <a:srgbClr val="F26B43"/>
          </p15:clr>
        </p15:guide>
        <p15:guide id="10" pos="2706">
          <p15:clr>
            <a:srgbClr val="F26B43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 GRADIENT" showMasterSp="0">
  <p:cSld name="Titleslide GRADIENT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g3a84205419e_2_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3a84205419e_2_187"/>
          <p:cNvSpPr txBox="1"/>
          <p:nvPr>
            <p:ph type="title"/>
          </p:nvPr>
        </p:nvSpPr>
        <p:spPr>
          <a:xfrm>
            <a:off x="768001" y="1269000"/>
            <a:ext cx="828075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Condensed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g3a84205419e_2_187"/>
          <p:cNvSpPr txBox="1"/>
          <p:nvPr>
            <p:ph idx="1" type="subTitle"/>
          </p:nvPr>
        </p:nvSpPr>
        <p:spPr>
          <a:xfrm>
            <a:off x="768001" y="3213000"/>
            <a:ext cx="828074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616" name="Google Shape;616;g3a84205419e_2_187"/>
          <p:cNvSpPr txBox="1"/>
          <p:nvPr>
            <p:ph idx="2" type="body"/>
          </p:nvPr>
        </p:nvSpPr>
        <p:spPr>
          <a:xfrm>
            <a:off x="768349" y="6381100"/>
            <a:ext cx="82804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17" name="Google Shape;617;g3a84205419e_2_187"/>
          <p:cNvSpPr txBox="1"/>
          <p:nvPr>
            <p:ph idx="3" type="body"/>
          </p:nvPr>
        </p:nvSpPr>
        <p:spPr>
          <a:xfrm>
            <a:off x="407988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618" name="Google Shape;618;g3a84205419e_2_187"/>
          <p:cNvSpPr txBox="1"/>
          <p:nvPr>
            <p:ph idx="4" type="body"/>
          </p:nvPr>
        </p:nvSpPr>
        <p:spPr>
          <a:xfrm>
            <a:off x="10920000" y="5445000"/>
            <a:ext cx="72000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619" name="Google Shape;619;g3a84205419e_2_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332">
          <p15:clr>
            <a:srgbClr val="FBAE40"/>
          </p15:clr>
        </p15:guide>
        <p15:guide id="2" pos="484">
          <p15:clr>
            <a:srgbClr val="FBAE40"/>
          </p15:clr>
        </p15:guide>
        <p15:guide id="3" orient="horz" pos="2024">
          <p15:clr>
            <a:srgbClr val="FBAE40"/>
          </p15:clr>
        </p15:guide>
        <p15:guide id="4" orient="horz" pos="1933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ADIENT">
  <p:cSld name="Section Header GRADIENT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g3a84205419e_2_1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3a84205419e_2_195"/>
          <p:cNvSpPr txBox="1"/>
          <p:nvPr>
            <p:ph type="title"/>
          </p:nvPr>
        </p:nvSpPr>
        <p:spPr>
          <a:xfrm>
            <a:off x="1055688" y="1268900"/>
            <a:ext cx="8856662" cy="2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Condensed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g3a84205419e_2_195"/>
          <p:cNvSpPr txBox="1"/>
          <p:nvPr>
            <p:ph idx="1" type="body"/>
          </p:nvPr>
        </p:nvSpPr>
        <p:spPr>
          <a:xfrm>
            <a:off x="1055688" y="3429000"/>
            <a:ext cx="8856662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b="0" sz="4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Fira Sans"/>
              <a:buNone/>
              <a:defRPr b="0" sz="4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4" name="Google Shape;624;g3a84205419e_2_195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25" name="Google Shape;625;g3a84205419e_2_195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26" name="Google Shape;626;g3a84205419e_2_195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27" name="Google Shape;627;g3a84205419e_2_195"/>
          <p:cNvSpPr txBox="1"/>
          <p:nvPr>
            <p:ph idx="2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628" name="Google Shape;628;g3a84205419e_2_195"/>
          <p:cNvSpPr txBox="1"/>
          <p:nvPr>
            <p:ph idx="3" type="body"/>
          </p:nvPr>
        </p:nvSpPr>
        <p:spPr>
          <a:xfrm>
            <a:off x="10632000" y="4761000"/>
            <a:ext cx="756000" cy="756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629" name="Google Shape;629;g3a84205419e_2_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244">
          <p15:clr>
            <a:srgbClr val="F26B43"/>
          </p15:clr>
        </p15:guide>
        <p15:guide id="2" orient="horz" pos="2115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665">
          <p15:clr>
            <a:srgbClr val="F26B43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im DARK">
  <p:cSld name="Claim DARK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g3a84205419e_2_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3a84205419e_2_205"/>
          <p:cNvSpPr txBox="1"/>
          <p:nvPr>
            <p:ph idx="1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633" name="Google Shape;633;g3a84205419e_2_205"/>
          <p:cNvSpPr txBox="1"/>
          <p:nvPr>
            <p:ph idx="2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634" name="Google Shape;634;g3a84205419e_2_205"/>
          <p:cNvSpPr txBox="1"/>
          <p:nvPr>
            <p:ph idx="3" type="body"/>
          </p:nvPr>
        </p:nvSpPr>
        <p:spPr>
          <a:xfrm>
            <a:off x="408000" y="621000"/>
            <a:ext cx="11376012" cy="554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Fira Sans"/>
              <a:buNone/>
              <a:defRPr b="1" sz="50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None/>
              <a:defRPr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6pPr>
            <a:lvl7pPr indent="-228600" lvl="6" marL="3200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7pPr>
            <a:lvl8pPr indent="-228600" lvl="7" marL="3657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8pPr>
            <a:lvl9pPr indent="-228600" lvl="8" marL="4114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5" name="Google Shape;635;g3a84205419e_2_205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36" name="Google Shape;636;g3a84205419e_2_205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37" name="Google Shape;637;g3a84205419e_2_205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638" name="Google Shape;638;g3a84205419e_2_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orient="horz" pos="3883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 BLUE" showMasterSp="0">
  <p:cSld name="Titleslide BLUE">
    <p:bg>
      <p:bgPr>
        <a:solidFill>
          <a:schemeClr val="dk2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a84205419e_2_214"/>
          <p:cNvSpPr txBox="1"/>
          <p:nvPr>
            <p:ph type="title"/>
          </p:nvPr>
        </p:nvSpPr>
        <p:spPr>
          <a:xfrm>
            <a:off x="768001" y="1269000"/>
            <a:ext cx="828075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Condensed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g3a84205419e_2_214"/>
          <p:cNvSpPr txBox="1"/>
          <p:nvPr>
            <p:ph idx="1" type="subTitle"/>
          </p:nvPr>
        </p:nvSpPr>
        <p:spPr>
          <a:xfrm>
            <a:off x="768001" y="3213000"/>
            <a:ext cx="828074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642" name="Google Shape;642;g3a84205419e_2_214"/>
          <p:cNvSpPr txBox="1"/>
          <p:nvPr>
            <p:ph idx="2" type="body"/>
          </p:nvPr>
        </p:nvSpPr>
        <p:spPr>
          <a:xfrm>
            <a:off x="768349" y="6381100"/>
            <a:ext cx="82804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pic>
        <p:nvPicPr>
          <p:cNvPr id="643" name="Google Shape;643;g3a84205419e_2_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80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3a84205419e_2_214"/>
          <p:cNvSpPr txBox="1"/>
          <p:nvPr>
            <p:ph idx="3" type="body"/>
          </p:nvPr>
        </p:nvSpPr>
        <p:spPr>
          <a:xfrm>
            <a:off x="10920000" y="5445000"/>
            <a:ext cx="720000" cy="72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645" name="Google Shape;645;g3a84205419e_2_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332">
          <p15:clr>
            <a:srgbClr val="FBAE40"/>
          </p15:clr>
        </p15:guide>
        <p15:guide id="2" pos="484">
          <p15:clr>
            <a:srgbClr val="FBAE40"/>
          </p15:clr>
        </p15:guide>
        <p15:guide id="3" orient="horz" pos="2024">
          <p15:clr>
            <a:srgbClr val="FBAE40"/>
          </p15:clr>
        </p15:guide>
        <p15:guide id="4" orient="horz" pos="193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zie mille">
  <p:cSld name="Grazie mille">
    <p:bg>
      <p:bgPr>
        <a:solidFill>
          <a:schemeClr val="dk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Wasser, Türkis, Blau, Electric Blue (Farbe) enthält.&#10;&#10;KI-generierte Inhalte können fehlerhaft sein." id="107" name="Google Shape;107;p14"/>
          <p:cNvPicPr preferRelativeResize="0"/>
          <p:nvPr/>
        </p:nvPicPr>
        <p:blipFill rotWithShape="1">
          <a:blip r:embed="rId2">
            <a:alphaModFix/>
          </a:blip>
          <a:srcRect b="582" l="33603" r="0" t="18712"/>
          <a:stretch/>
        </p:blipFill>
        <p:spPr>
          <a:xfrm rot="10624375">
            <a:off x="-370761" y="144147"/>
            <a:ext cx="12590648" cy="6351953"/>
          </a:xfrm>
          <a:custGeom>
            <a:rect b="b" l="l" r="r" t="t"/>
            <a:pathLst>
              <a:path extrusionOk="0" h="7175630" w="12555783">
                <a:moveTo>
                  <a:pt x="0" y="7175630"/>
                </a:moveTo>
                <a:lnTo>
                  <a:pt x="0" y="3644438"/>
                </a:lnTo>
                <a:lnTo>
                  <a:pt x="186346" y="0"/>
                </a:lnTo>
                <a:lnTo>
                  <a:pt x="12555783" y="0"/>
                </a:lnTo>
                <a:lnTo>
                  <a:pt x="12555783" y="732466"/>
                </a:lnTo>
                <a:lnTo>
                  <a:pt x="12350519" y="721971"/>
                </a:lnTo>
                <a:lnTo>
                  <a:pt x="12020532" y="717563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1055687" y="5238901"/>
            <a:ext cx="1703279" cy="906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325">
            <a:spAutoFit/>
          </a:bodyPr>
          <a:lstStyle/>
          <a:p>
            <a:pPr indent="0" lvl="0" marL="16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None/>
            </a:pPr>
            <a:r>
              <a:rPr b="1" lang="it-IT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MILANO</a:t>
            </a:r>
            <a:endParaRPr b="0"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6530" rtl="0" algn="l">
              <a:lnSpc>
                <a:spcPct val="100000"/>
              </a:lnSpc>
              <a:spcBef>
                <a:spcPts val="1434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b="0" lang="it-IT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Viale Edoardo Jenner, 51 20159 Milano, Italia</a:t>
            </a:r>
            <a:endParaRPr b="0" sz="10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62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b="0" lang="it-IT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+39 02 697731</a:t>
            </a:r>
            <a:endParaRPr b="0" sz="10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3214620" y="5238900"/>
            <a:ext cx="1206084" cy="906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325">
            <a:spAutoFit/>
          </a:bodyPr>
          <a:lstStyle/>
          <a:p>
            <a:pPr indent="0" lvl="0" marL="16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None/>
            </a:pPr>
            <a:r>
              <a:rPr b="1" lang="it-IT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LECCE</a:t>
            </a:r>
            <a:endParaRPr b="0"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364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b="0" lang="it-IT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Via Merine, 36</a:t>
            </a:r>
            <a:r>
              <a:rPr b="0" lang="it-IT" sz="10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0" lang="it-IT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73100 </a:t>
            </a:r>
            <a:br>
              <a:rPr b="0" lang="it-IT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b="0" lang="it-IT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Lecce, Italia</a:t>
            </a:r>
            <a:endParaRPr b="0" sz="10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34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b="0" lang="it-IT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+39 0832 1778061</a:t>
            </a:r>
            <a:endParaRPr b="0" sz="10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694" y="3831377"/>
            <a:ext cx="138857" cy="13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7734" y="4088099"/>
            <a:ext cx="142939" cy="1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688" y="3593222"/>
            <a:ext cx="138828" cy="1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4079776" y="1672349"/>
            <a:ext cx="8424000" cy="3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Fira Sans Condensed"/>
              <a:buNone/>
            </a:pPr>
            <a:r>
              <a:rPr b="1" lang="it-IT" sz="96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Grazie mille.</a:t>
            </a:r>
            <a:endParaRPr/>
          </a:p>
        </p:txBody>
      </p:sp>
      <p:pic>
        <p:nvPicPr>
          <p:cNvPr descr="Ein Bild, das Wasser, Türkis, Blau, Electric Blue (Farbe) enthält.&#10;&#10;KI-generierte Inhalte können fehlerhaft sein." id="116" name="Google Shape;116;p14"/>
          <p:cNvPicPr preferRelativeResize="0"/>
          <p:nvPr/>
        </p:nvPicPr>
        <p:blipFill rotWithShape="1">
          <a:blip r:embed="rId2">
            <a:alphaModFix/>
          </a:blip>
          <a:srcRect b="33166" l="33603" r="46645" t="58771"/>
          <a:stretch/>
        </p:blipFill>
        <p:spPr>
          <a:xfrm rot="10624375">
            <a:off x="8453617" y="2483190"/>
            <a:ext cx="3745475" cy="634567"/>
          </a:xfrm>
          <a:custGeom>
            <a:rect b="b" l="l" r="r" t="t"/>
            <a:pathLst>
              <a:path extrusionOk="0" h="7175630" w="12555783">
                <a:moveTo>
                  <a:pt x="0" y="7175630"/>
                </a:moveTo>
                <a:lnTo>
                  <a:pt x="0" y="3644438"/>
                </a:lnTo>
                <a:lnTo>
                  <a:pt x="186346" y="0"/>
                </a:lnTo>
                <a:lnTo>
                  <a:pt x="12555783" y="0"/>
                </a:lnTo>
                <a:lnTo>
                  <a:pt x="12555783" y="732466"/>
                </a:lnTo>
                <a:lnTo>
                  <a:pt x="12350519" y="721971"/>
                </a:lnTo>
                <a:lnTo>
                  <a:pt x="12020532" y="717563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>
            <a:off x="11224872" y="6308886"/>
            <a:ext cx="809296" cy="2802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None/>
            </a:pPr>
            <a:r>
              <a:t/>
            </a:r>
            <a:endParaRPr b="0" sz="1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425">
          <p15:clr>
            <a:srgbClr val="A4A3A4"/>
          </p15:clr>
        </p15:guide>
        <p15:guide id="2" orient="horz" pos="1525">
          <p15:clr>
            <a:srgbClr val="F26B43"/>
          </p15:clr>
        </p15:guide>
        <p15:guide id="3" pos="5972">
          <p15:clr>
            <a:srgbClr val="F26B43"/>
          </p15:clr>
        </p15:guide>
        <p15:guide id="4" pos="665">
          <p15:clr>
            <a:srgbClr val="F26B43"/>
          </p15:clr>
        </p15:guide>
        <p15:guide id="5" orient="horz" pos="3883">
          <p15:clr>
            <a:srgbClr val="F26B43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ernative">
  <p:cSld name="Agenda alternative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84205419e_2_221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g3a84205419e_2_221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49" name="Google Shape;649;g3a84205419e_2_221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50" name="Google Shape;650;g3a84205419e_2_221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51" name="Google Shape;651;g3a84205419e_2_221"/>
          <p:cNvSpPr txBox="1"/>
          <p:nvPr>
            <p:ph idx="1" type="body"/>
          </p:nvPr>
        </p:nvSpPr>
        <p:spPr>
          <a:xfrm>
            <a:off x="1055854" y="177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52" name="Google Shape;652;g3a84205419e_2_221"/>
          <p:cNvSpPr txBox="1"/>
          <p:nvPr>
            <p:ph idx="2" type="body"/>
          </p:nvPr>
        </p:nvSpPr>
        <p:spPr>
          <a:xfrm>
            <a:off x="1775934" y="177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3" name="Google Shape;653;g3a84205419e_2_221"/>
          <p:cNvSpPr txBox="1"/>
          <p:nvPr>
            <p:ph idx="3" type="body"/>
          </p:nvPr>
        </p:nvSpPr>
        <p:spPr>
          <a:xfrm>
            <a:off x="1055854" y="285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54" name="Google Shape;654;g3a84205419e_2_221"/>
          <p:cNvSpPr txBox="1"/>
          <p:nvPr>
            <p:ph idx="4" type="body"/>
          </p:nvPr>
        </p:nvSpPr>
        <p:spPr>
          <a:xfrm>
            <a:off x="1775934" y="285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5" name="Google Shape;655;g3a84205419e_2_221"/>
          <p:cNvSpPr txBox="1"/>
          <p:nvPr>
            <p:ph idx="5" type="body"/>
          </p:nvPr>
        </p:nvSpPr>
        <p:spPr>
          <a:xfrm>
            <a:off x="1056000" y="393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56" name="Google Shape;656;g3a84205419e_2_221"/>
          <p:cNvSpPr txBox="1"/>
          <p:nvPr>
            <p:ph idx="6" type="body"/>
          </p:nvPr>
        </p:nvSpPr>
        <p:spPr>
          <a:xfrm>
            <a:off x="1776080" y="393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7" name="Google Shape;657;g3a84205419e_2_221"/>
          <p:cNvSpPr txBox="1"/>
          <p:nvPr>
            <p:ph idx="7" type="body"/>
          </p:nvPr>
        </p:nvSpPr>
        <p:spPr>
          <a:xfrm>
            <a:off x="1056146" y="501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58" name="Google Shape;658;g3a84205419e_2_221"/>
          <p:cNvSpPr txBox="1"/>
          <p:nvPr>
            <p:ph idx="8" type="body"/>
          </p:nvPr>
        </p:nvSpPr>
        <p:spPr>
          <a:xfrm>
            <a:off x="1776226" y="501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9" name="Google Shape;659;g3a84205419e_2_221"/>
          <p:cNvSpPr txBox="1"/>
          <p:nvPr>
            <p:ph idx="9" type="body"/>
          </p:nvPr>
        </p:nvSpPr>
        <p:spPr>
          <a:xfrm>
            <a:off x="6455854" y="177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60" name="Google Shape;660;g3a84205419e_2_221"/>
          <p:cNvSpPr txBox="1"/>
          <p:nvPr>
            <p:ph idx="13" type="body"/>
          </p:nvPr>
        </p:nvSpPr>
        <p:spPr>
          <a:xfrm>
            <a:off x="7175934" y="177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" name="Google Shape;661;g3a84205419e_2_221"/>
          <p:cNvSpPr txBox="1"/>
          <p:nvPr>
            <p:ph idx="14" type="body"/>
          </p:nvPr>
        </p:nvSpPr>
        <p:spPr>
          <a:xfrm>
            <a:off x="6456000" y="285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62" name="Google Shape;662;g3a84205419e_2_221"/>
          <p:cNvSpPr txBox="1"/>
          <p:nvPr>
            <p:ph idx="15" type="body"/>
          </p:nvPr>
        </p:nvSpPr>
        <p:spPr>
          <a:xfrm>
            <a:off x="7176080" y="285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3" name="Google Shape;663;g3a84205419e_2_221"/>
          <p:cNvSpPr txBox="1"/>
          <p:nvPr>
            <p:ph idx="16" type="body"/>
          </p:nvPr>
        </p:nvSpPr>
        <p:spPr>
          <a:xfrm>
            <a:off x="6456146" y="393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64" name="Google Shape;664;g3a84205419e_2_221"/>
          <p:cNvSpPr txBox="1"/>
          <p:nvPr>
            <p:ph idx="17" type="body"/>
          </p:nvPr>
        </p:nvSpPr>
        <p:spPr>
          <a:xfrm>
            <a:off x="7176226" y="393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g3a84205419e_2_221"/>
          <p:cNvSpPr txBox="1"/>
          <p:nvPr>
            <p:ph idx="18" type="body"/>
          </p:nvPr>
        </p:nvSpPr>
        <p:spPr>
          <a:xfrm>
            <a:off x="6456292" y="5013474"/>
            <a:ext cx="64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"/>
              <a:buNone/>
              <a:defRPr b="1" sz="3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666" name="Google Shape;666;g3a84205419e_2_221"/>
          <p:cNvSpPr txBox="1"/>
          <p:nvPr>
            <p:ph idx="19" type="body"/>
          </p:nvPr>
        </p:nvSpPr>
        <p:spPr>
          <a:xfrm>
            <a:off x="7176372" y="5013000"/>
            <a:ext cx="4608066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4000" wrap="square" tIns="82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b="1" sz="1800"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Char char="&gt;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−"/>
              <a:defRPr b="0"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orient="horz" pos="3883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23">
          <p15:clr>
            <a:srgbClr val="F26B43"/>
          </p15:clr>
        </p15:guide>
        <p15:guide id="6" pos="257">
          <p15:clr>
            <a:srgbClr val="A4A3A4"/>
          </p15:clr>
        </p15:guide>
        <p15:guide id="7" pos="4067">
          <p15:clr>
            <a:srgbClr val="F26B43"/>
          </p15:clr>
        </p15:guide>
        <p15:guide id="8" pos="4021">
          <p15:clr>
            <a:srgbClr val="F26B43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>
  <p:cSld name="Section Header WHITE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84205419e_2_242"/>
          <p:cNvSpPr/>
          <p:nvPr/>
        </p:nvSpPr>
        <p:spPr>
          <a:xfrm>
            <a:off x="5736000" y="6309000"/>
            <a:ext cx="1080000" cy="54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62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9" name="Google Shape;669;g3a84205419e_2_242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0" name="Google Shape;670;g3a84205419e_2_242"/>
          <p:cNvSpPr txBox="1"/>
          <p:nvPr>
            <p:ph type="title"/>
          </p:nvPr>
        </p:nvSpPr>
        <p:spPr>
          <a:xfrm>
            <a:off x="1055688" y="1268900"/>
            <a:ext cx="8856662" cy="2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 Condensed"/>
              <a:buNone/>
              <a:defRPr sz="5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g3a84205419e_2_242"/>
          <p:cNvSpPr txBox="1"/>
          <p:nvPr>
            <p:ph idx="1" type="body"/>
          </p:nvPr>
        </p:nvSpPr>
        <p:spPr>
          <a:xfrm>
            <a:off x="1055688" y="3428912"/>
            <a:ext cx="8856662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b="0" sz="460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Fira Sans"/>
              <a:buNone/>
              <a:defRPr b="0" sz="4600">
                <a:solidFill>
                  <a:schemeClr val="dk2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2" name="Google Shape;672;g3a84205419e_2_24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73" name="Google Shape;673;g3a84205419e_2_242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74" name="Google Shape;674;g3a84205419e_2_24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75" name="Google Shape;675;g3a84205419e_2_242"/>
          <p:cNvSpPr txBox="1"/>
          <p:nvPr>
            <p:ph idx="2" type="body"/>
          </p:nvPr>
        </p:nvSpPr>
        <p:spPr>
          <a:xfrm>
            <a:off x="10632000" y="4761000"/>
            <a:ext cx="756000" cy="756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sp>
        <p:nvSpPr>
          <p:cNvPr id="676" name="Google Shape;676;g3a84205419e_2_242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244">
          <p15:clr>
            <a:srgbClr val="F26B43"/>
          </p15:clr>
        </p15:guide>
        <p15:guide id="2" orient="horz" pos="2115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665">
          <p15:clr>
            <a:srgbClr val="F26B43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Picture BRIGHT">
  <p:cSld name="Section Header Picture BRIGHT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a84205419e_2_25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79" name="Google Shape;679;g3a84205419e_2_252"/>
          <p:cNvSpPr txBox="1"/>
          <p:nvPr>
            <p:ph idx="1" type="body"/>
          </p:nvPr>
        </p:nvSpPr>
        <p:spPr>
          <a:xfrm>
            <a:off x="0" y="3717000"/>
            <a:ext cx="12192000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680" name="Google Shape;680;g3a84205419e_2_252"/>
          <p:cNvSpPr txBox="1"/>
          <p:nvPr>
            <p:ph type="title"/>
          </p:nvPr>
        </p:nvSpPr>
        <p:spPr>
          <a:xfrm>
            <a:off x="1055688" y="1268900"/>
            <a:ext cx="8856662" cy="2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 Condensed"/>
              <a:buNone/>
              <a:defRPr sz="5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g3a84205419e_2_252"/>
          <p:cNvSpPr txBox="1"/>
          <p:nvPr>
            <p:ph idx="3" type="body"/>
          </p:nvPr>
        </p:nvSpPr>
        <p:spPr>
          <a:xfrm>
            <a:off x="1055688" y="3428912"/>
            <a:ext cx="8856662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b="0" sz="460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Fira Sans"/>
              <a:buNone/>
              <a:defRPr b="0" sz="4600">
                <a:solidFill>
                  <a:schemeClr val="dk2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2" name="Google Shape;682;g3a84205419e_2_25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83" name="Google Shape;683;g3a84205419e_2_252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84" name="Google Shape;684;g3a84205419e_2_25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85" name="Google Shape;685;g3a84205419e_2_252"/>
          <p:cNvSpPr txBox="1"/>
          <p:nvPr>
            <p:ph idx="4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686" name="Google Shape;686;g3a84205419e_2_252"/>
          <p:cNvSpPr txBox="1"/>
          <p:nvPr>
            <p:ph idx="5" type="body"/>
          </p:nvPr>
        </p:nvSpPr>
        <p:spPr>
          <a:xfrm>
            <a:off x="10632000" y="4761000"/>
            <a:ext cx="756000" cy="75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687" name="Google Shape;687;g3a84205419e_2_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244">
          <p15:clr>
            <a:srgbClr val="F26B43"/>
          </p15:clr>
        </p15:guide>
        <p15:guide id="2" orient="horz" pos="211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65">
          <p15:clr>
            <a:srgbClr val="F26B43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Picture DARK">
  <p:cSld name="Section Header Picture DARK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a84205419e_2_26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690" name="Google Shape;690;g3a84205419e_2_263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691" name="Google Shape;691;g3a84205419e_2_263"/>
          <p:cNvSpPr txBox="1"/>
          <p:nvPr>
            <p:ph type="title"/>
          </p:nvPr>
        </p:nvSpPr>
        <p:spPr>
          <a:xfrm>
            <a:off x="1055688" y="1268900"/>
            <a:ext cx="8856662" cy="2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Condensed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g3a84205419e_2_263"/>
          <p:cNvSpPr txBox="1"/>
          <p:nvPr>
            <p:ph idx="3" type="body"/>
          </p:nvPr>
        </p:nvSpPr>
        <p:spPr>
          <a:xfrm>
            <a:off x="1055688" y="3429000"/>
            <a:ext cx="8856662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b="0" sz="4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Fira Sans"/>
              <a:buNone/>
              <a:defRPr b="0" sz="4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0"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3" name="Google Shape;693;g3a84205419e_2_263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94" name="Google Shape;694;g3a84205419e_2_263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95" name="Google Shape;695;g3a84205419e_2_263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96" name="Google Shape;696;g3a84205419e_2_263"/>
          <p:cNvSpPr txBox="1"/>
          <p:nvPr>
            <p:ph idx="4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697" name="Google Shape;697;g3a84205419e_2_263"/>
          <p:cNvSpPr txBox="1"/>
          <p:nvPr>
            <p:ph idx="5" type="body"/>
          </p:nvPr>
        </p:nvSpPr>
        <p:spPr>
          <a:xfrm>
            <a:off x="10632000" y="4761000"/>
            <a:ext cx="756000" cy="75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698" name="Google Shape;698;g3a84205419e_2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244">
          <p15:clr>
            <a:srgbClr val="F26B43"/>
          </p15:clr>
        </p15:guide>
        <p15:guide id="2" orient="horz" pos="2115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665">
          <p15:clr>
            <a:srgbClr val="F26B43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half Picture WHITE ">
  <p:cSld name="Section Header half Picture WHITE 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a84205419e_2_274"/>
          <p:cNvSpPr/>
          <p:nvPr/>
        </p:nvSpPr>
        <p:spPr>
          <a:xfrm>
            <a:off x="5736000" y="6309000"/>
            <a:ext cx="1080000" cy="54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62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1" name="Google Shape;701;g3a84205419e_2_274"/>
          <p:cNvSpPr/>
          <p:nvPr>
            <p:ph idx="2" type="pic"/>
          </p:nvPr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02" name="Google Shape;702;g3a84205419e_2_274"/>
          <p:cNvSpPr txBox="1"/>
          <p:nvPr>
            <p:ph idx="1" type="body"/>
          </p:nvPr>
        </p:nvSpPr>
        <p:spPr>
          <a:xfrm>
            <a:off x="6672262" y="3717000"/>
            <a:ext cx="5519737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703" name="Google Shape;703;g3a84205419e_2_274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4" name="Google Shape;704;g3a84205419e_2_274"/>
          <p:cNvSpPr txBox="1"/>
          <p:nvPr>
            <p:ph type="title"/>
          </p:nvPr>
        </p:nvSpPr>
        <p:spPr>
          <a:xfrm>
            <a:off x="407988" y="693000"/>
            <a:ext cx="575945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Condensed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g3a84205419e_2_274"/>
          <p:cNvSpPr txBox="1"/>
          <p:nvPr>
            <p:ph idx="3" type="body"/>
          </p:nvPr>
        </p:nvSpPr>
        <p:spPr>
          <a:xfrm>
            <a:off x="407988" y="2564912"/>
            <a:ext cx="5759450" cy="19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0" sz="420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Fira Sans"/>
              <a:buNone/>
              <a:defRPr b="0" sz="4200">
                <a:solidFill>
                  <a:schemeClr val="dk2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6" name="Google Shape;706;g3a84205419e_2_274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07" name="Google Shape;707;g3a84205419e_2_274"/>
          <p:cNvSpPr txBox="1"/>
          <p:nvPr>
            <p:ph idx="11" type="ftr"/>
          </p:nvPr>
        </p:nvSpPr>
        <p:spPr>
          <a:xfrm>
            <a:off x="1055687" y="6453000"/>
            <a:ext cx="468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08" name="Google Shape;708;g3a84205419e_2_274"/>
          <p:cNvSpPr txBox="1"/>
          <p:nvPr>
            <p:ph idx="10" type="dt"/>
          </p:nvPr>
        </p:nvSpPr>
        <p:spPr>
          <a:xfrm>
            <a:off x="6888000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709" name="Google Shape;709;g3a84205419e_2_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4406" y="647562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3a84205419e_2_274"/>
          <p:cNvSpPr txBox="1"/>
          <p:nvPr>
            <p:ph idx="4" type="body"/>
          </p:nvPr>
        </p:nvSpPr>
        <p:spPr>
          <a:xfrm>
            <a:off x="4944000" y="4869000"/>
            <a:ext cx="1224000" cy="122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sp>
        <p:nvSpPr>
          <p:cNvPr id="711" name="Google Shape;711;g3a84205419e_2_274"/>
          <p:cNvSpPr txBox="1"/>
          <p:nvPr>
            <p:ph idx="5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16">
          <p15:clr>
            <a:srgbClr val="F26B43"/>
          </p15:clr>
        </p15:guide>
        <p15:guide id="2" pos="3885">
          <p15:clr>
            <a:srgbClr val="F26B43"/>
          </p15:clr>
        </p15:guide>
        <p15:guide id="3" pos="4203">
          <p15:clr>
            <a:srgbClr val="F26B43"/>
          </p15:clr>
        </p15:guide>
        <p15:guide id="4" pos="257">
          <p15:clr>
            <a:srgbClr val="F26B43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half Picture DARK">
  <p:cSld name="Section Header half Picture DARK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g3a84205419e_2_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3a84205419e_2_287"/>
          <p:cNvSpPr/>
          <p:nvPr>
            <p:ph idx="2" type="pic"/>
          </p:nvPr>
        </p:nvSpPr>
        <p:spPr>
          <a:xfrm>
            <a:off x="6672263" y="0"/>
            <a:ext cx="551973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15" name="Google Shape;715;g3a84205419e_2_287"/>
          <p:cNvSpPr txBox="1"/>
          <p:nvPr>
            <p:ph idx="1" type="body"/>
          </p:nvPr>
        </p:nvSpPr>
        <p:spPr>
          <a:xfrm>
            <a:off x="6672262" y="3717000"/>
            <a:ext cx="5519737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716" name="Google Shape;716;g3a84205419e_2_287"/>
          <p:cNvSpPr txBox="1"/>
          <p:nvPr>
            <p:ph type="title"/>
          </p:nvPr>
        </p:nvSpPr>
        <p:spPr>
          <a:xfrm>
            <a:off x="407988" y="693000"/>
            <a:ext cx="575945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Condensed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g3a84205419e_2_287"/>
          <p:cNvSpPr txBox="1"/>
          <p:nvPr>
            <p:ph idx="3" type="body"/>
          </p:nvPr>
        </p:nvSpPr>
        <p:spPr>
          <a:xfrm>
            <a:off x="407988" y="2564912"/>
            <a:ext cx="5760751" cy="19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Fira Sans"/>
              <a:buNone/>
              <a:defRPr b="0" sz="4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8" name="Google Shape;718;g3a84205419e_2_287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19" name="Google Shape;719;g3a84205419e_2_287"/>
          <p:cNvSpPr txBox="1"/>
          <p:nvPr>
            <p:ph idx="11" type="ftr"/>
          </p:nvPr>
        </p:nvSpPr>
        <p:spPr>
          <a:xfrm>
            <a:off x="1055687" y="6453000"/>
            <a:ext cx="468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20" name="Google Shape;720;g3a84205419e_2_287"/>
          <p:cNvSpPr txBox="1"/>
          <p:nvPr>
            <p:ph idx="4" type="body"/>
          </p:nvPr>
        </p:nvSpPr>
        <p:spPr>
          <a:xfrm>
            <a:off x="4944000" y="4869000"/>
            <a:ext cx="1224000" cy="122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sp>
        <p:nvSpPr>
          <p:cNvPr id="721" name="Google Shape;721;g3a84205419e_2_287"/>
          <p:cNvSpPr txBox="1"/>
          <p:nvPr>
            <p:ph idx="10" type="dt"/>
          </p:nvPr>
        </p:nvSpPr>
        <p:spPr>
          <a:xfrm>
            <a:off x="6888000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22" name="Google Shape;722;g3a84205419e_2_287"/>
          <p:cNvSpPr txBox="1"/>
          <p:nvPr>
            <p:ph idx="5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16">
          <p15:clr>
            <a:srgbClr val="F26B43"/>
          </p15:clr>
        </p15:guide>
        <p15:guide id="2" pos="3885">
          <p15:clr>
            <a:srgbClr val="F26B43"/>
          </p15:clr>
        </p15:guide>
        <p15:guide id="3" pos="4203">
          <p15:clr>
            <a:srgbClr val="F26B43"/>
          </p15:clr>
        </p15:guide>
        <p15:guide id="4" pos="257">
          <p15:clr>
            <a:srgbClr val="F26B43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HITE">
  <p:cSld name="Two Content WHITE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g3a84205419e_2_2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3a84205419e_2_298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g3a84205419e_2_298"/>
          <p:cNvSpPr txBox="1"/>
          <p:nvPr>
            <p:ph idx="1" type="body"/>
          </p:nvPr>
        </p:nvSpPr>
        <p:spPr>
          <a:xfrm>
            <a:off x="1056000" y="1772388"/>
            <a:ext cx="5112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727" name="Google Shape;727;g3a84205419e_2_298"/>
          <p:cNvSpPr txBox="1"/>
          <p:nvPr>
            <p:ph idx="2" type="body"/>
          </p:nvPr>
        </p:nvSpPr>
        <p:spPr>
          <a:xfrm>
            <a:off x="6671537" y="1772388"/>
            <a:ext cx="5112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&gt;"/>
              <a:defRPr/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&gt;"/>
              <a:defRPr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000"/>
              <a:buChar char="−"/>
              <a:defRPr/>
            </a:lvl9pPr>
          </a:lstStyle>
          <a:p/>
        </p:txBody>
      </p:sp>
      <p:sp>
        <p:nvSpPr>
          <p:cNvPr id="728" name="Google Shape;728;g3a84205419e_2_298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29" name="Google Shape;729;g3a84205419e_2_298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30" name="Google Shape;730;g3a84205419e_2_298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85">
          <p15:clr>
            <a:srgbClr val="F26B43"/>
          </p15:clr>
        </p15:guide>
        <p15:guide id="2" pos="4203">
          <p15:clr>
            <a:srgbClr val="F26B43"/>
          </p15:clr>
        </p15:guide>
        <p15:guide id="3" pos="7423">
          <p15:clr>
            <a:srgbClr val="F26B43"/>
          </p15:clr>
        </p15:guide>
        <p15:guide id="4" pos="665">
          <p15:clr>
            <a:srgbClr val="F26B43"/>
          </p15:clr>
        </p15:guide>
        <p15:guide id="5" orient="horz" pos="1117">
          <p15:clr>
            <a:srgbClr val="F26B43"/>
          </p15:clr>
        </p15:guide>
        <p15:guide id="6" orient="horz" pos="3883">
          <p15:clr>
            <a:srgbClr val="F26B43"/>
          </p15:clr>
        </p15:guide>
        <p15:guide id="7" orient="horz" pos="323">
          <p15:clr>
            <a:srgbClr val="F26B43"/>
          </p15:clr>
        </p15:guide>
        <p15:guide id="8" pos="257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DARK">
  <p:cSld name="Content with Picture DARK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g3a84205419e_2_3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3a84205419e_2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3a84205419e_2_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3a84205419e_2_306"/>
          <p:cNvSpPr txBox="1"/>
          <p:nvPr>
            <p:ph type="title"/>
          </p:nvPr>
        </p:nvSpPr>
        <p:spPr>
          <a:xfrm>
            <a:off x="1055689" y="512796"/>
            <a:ext cx="511175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g3a84205419e_2_306"/>
          <p:cNvSpPr txBox="1"/>
          <p:nvPr>
            <p:ph idx="1" type="body"/>
          </p:nvPr>
        </p:nvSpPr>
        <p:spPr>
          <a:xfrm>
            <a:off x="1056001" y="1772388"/>
            <a:ext cx="5111454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7" name="Google Shape;737;g3a84205419e_2_306"/>
          <p:cNvSpPr/>
          <p:nvPr>
            <p:ph idx="2" type="pic"/>
          </p:nvPr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38" name="Google Shape;738;g3a84205419e_2_306"/>
          <p:cNvSpPr txBox="1"/>
          <p:nvPr>
            <p:ph idx="3" type="body"/>
          </p:nvPr>
        </p:nvSpPr>
        <p:spPr>
          <a:xfrm>
            <a:off x="6672262" y="3717000"/>
            <a:ext cx="5519737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739" name="Google Shape;739;g3a84205419e_2_306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40" name="Google Shape;740;g3a84205419e_2_306"/>
          <p:cNvSpPr txBox="1"/>
          <p:nvPr>
            <p:ph idx="11" type="ftr"/>
          </p:nvPr>
        </p:nvSpPr>
        <p:spPr>
          <a:xfrm>
            <a:off x="1055687" y="6453000"/>
            <a:ext cx="4752976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41" name="Google Shape;741;g3a84205419e_2_306"/>
          <p:cNvSpPr txBox="1"/>
          <p:nvPr>
            <p:ph idx="10" type="dt"/>
          </p:nvPr>
        </p:nvSpPr>
        <p:spPr>
          <a:xfrm>
            <a:off x="6888000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742" name="Google Shape;742;g3a84205419e_2_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85">
          <p15:clr>
            <a:srgbClr val="F26B43"/>
          </p15:clr>
        </p15:guide>
        <p15:guide id="2" pos="4203">
          <p15:clr>
            <a:srgbClr val="F26B43"/>
          </p15:clr>
        </p15:guide>
        <p15:guide id="3" pos="665">
          <p15:clr>
            <a:srgbClr val="F26B43"/>
          </p15:clr>
        </p15:guide>
        <p15:guide id="4" pos="257">
          <p15:clr>
            <a:srgbClr val="A4A3A4"/>
          </p15:clr>
        </p15:guide>
        <p15:guide id="5" orient="horz" pos="323">
          <p15:clr>
            <a:srgbClr val="F26B43"/>
          </p15:clr>
        </p15:guide>
        <p15:guide id="6" orient="horz" pos="1117">
          <p15:clr>
            <a:srgbClr val="F26B43"/>
          </p15:clr>
        </p15:guide>
        <p15:guide id="7" orient="horz" pos="3883">
          <p15:clr>
            <a:srgbClr val="F26B43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Text BRIGHT">
  <p:cSld name="Picture and Text BRIGHT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a84205419e_2_318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5" name="Google Shape;745;g3a84205419e_2_318"/>
          <p:cNvSpPr/>
          <p:nvPr>
            <p:ph idx="2" type="pic"/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46" name="Google Shape;746;g3a84205419e_2_318"/>
          <p:cNvSpPr txBox="1"/>
          <p:nvPr>
            <p:ph idx="1" type="body"/>
          </p:nvPr>
        </p:nvSpPr>
        <p:spPr>
          <a:xfrm>
            <a:off x="0" y="3717000"/>
            <a:ext cx="12192000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747" name="Google Shape;747;g3a84205419e_2_318"/>
          <p:cNvSpPr txBox="1"/>
          <p:nvPr>
            <p:ph idx="3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748" name="Google Shape;748;g3a84205419e_2_318"/>
          <p:cNvSpPr txBox="1"/>
          <p:nvPr>
            <p:ph idx="4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749" name="Google Shape;749;g3a84205419e_2_318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g3a84205419e_2_318"/>
          <p:cNvSpPr txBox="1"/>
          <p:nvPr>
            <p:ph idx="5" type="body"/>
          </p:nvPr>
        </p:nvSpPr>
        <p:spPr>
          <a:xfrm>
            <a:off x="1055650" y="1773975"/>
            <a:ext cx="79200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1" name="Google Shape;751;g3a84205419e_2_318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52" name="Google Shape;752;g3a84205419e_2_318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53" name="Google Shape;753;g3a84205419e_2_318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754" name="Google Shape;754;g3a84205419e_2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5654">
          <p15:clr>
            <a:srgbClr val="F26B43"/>
          </p15:clr>
        </p15:guide>
        <p15:guide id="2" orient="horz" pos="1117">
          <p15:clr>
            <a:srgbClr val="F26B43"/>
          </p15:clr>
        </p15:guide>
        <p15:guide id="3" orient="horz" pos="3883">
          <p15:clr>
            <a:srgbClr val="F26B43"/>
          </p15:clr>
        </p15:guide>
        <p15:guide id="4" pos="665">
          <p15:clr>
            <a:srgbClr val="F26B43"/>
          </p15:clr>
        </p15:guide>
        <p15:guide id="5" orient="horz" pos="323">
          <p15:clr>
            <a:srgbClr val="F26B43"/>
          </p15:clr>
        </p15:guide>
        <p15:guide id="6" pos="7423">
          <p15:clr>
            <a:srgbClr val="A4A3A4"/>
          </p15:clr>
        </p15:guide>
        <p15:guide id="7" pos="257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Textcard BRIGHT">
  <p:cSld name="Picture and Textcard BRIGHT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a84205419e_2_330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7" name="Google Shape;757;g3a84205419e_2_330"/>
          <p:cNvSpPr/>
          <p:nvPr>
            <p:ph idx="2" type="pic"/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58" name="Google Shape;758;g3a84205419e_2_330"/>
          <p:cNvSpPr txBox="1"/>
          <p:nvPr>
            <p:ph idx="1" type="body"/>
          </p:nvPr>
        </p:nvSpPr>
        <p:spPr>
          <a:xfrm>
            <a:off x="0" y="3717000"/>
            <a:ext cx="12192000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759" name="Google Shape;759;g3a84205419e_2_330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760" name="Google Shape;760;g3a84205419e_2_330"/>
          <p:cNvSpPr txBox="1"/>
          <p:nvPr>
            <p:ph idx="4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761" name="Google Shape;761;g3a84205419e_2_330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g3a84205419e_2_330"/>
          <p:cNvSpPr/>
          <p:nvPr>
            <p:ph idx="5" type="body"/>
          </p:nvPr>
        </p:nvSpPr>
        <p:spPr>
          <a:xfrm>
            <a:off x="7320000" y="1773000"/>
            <a:ext cx="4032000" cy="4392000"/>
          </a:xfrm>
          <a:prstGeom prst="roundRect">
            <a:avLst>
              <a:gd fmla="val 283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0" lIns="216000" spcFirstLastPara="1" rIns="216000" wrap="square" tIns="2160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3" name="Google Shape;763;g3a84205419e_2_330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64" name="Google Shape;764;g3a84205419e_2_330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65" name="Google Shape;765;g3a84205419e_2_330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766" name="Google Shape;766;g3a84205419e_2_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151">
          <p15:clr>
            <a:srgbClr val="F26B43"/>
          </p15:clr>
        </p15:guide>
        <p15:guide id="2" pos="665">
          <p15:clr>
            <a:srgbClr val="F26B43"/>
          </p15:clr>
        </p15:guide>
        <p15:guide id="3" pos="257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323">
          <p15:clr>
            <a:srgbClr val="F26B43"/>
          </p15:clr>
        </p15:guide>
        <p15:guide id="6" orient="horz" pos="1117">
          <p15:clr>
            <a:srgbClr val="F26B43"/>
          </p15:clr>
        </p15:guide>
        <p15:guide id="7" orient="horz" pos="3883">
          <p15:clr>
            <a:srgbClr val="F26B43"/>
          </p15:clr>
        </p15:guide>
        <p15:guide id="8" pos="461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/Outro" showMasterSp="0">
  <p:cSld name="Intro/Outro">
    <p:bg>
      <p:bgPr>
        <a:solidFill>
          <a:schemeClr val="dk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89289" y="2836289"/>
            <a:ext cx="3813423" cy="118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Textcard DARK">
  <p:cSld name="Picture and Textcard DARK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a84205419e_2_342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9" name="Google Shape;769;g3a84205419e_2_34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770" name="Google Shape;770;g3a84205419e_2_342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771" name="Google Shape;771;g3a84205419e_2_342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772" name="Google Shape;772;g3a84205419e_2_342"/>
          <p:cNvSpPr txBox="1"/>
          <p:nvPr>
            <p:ph idx="4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773" name="Google Shape;773;g3a84205419e_2_342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g3a84205419e_2_342"/>
          <p:cNvSpPr/>
          <p:nvPr>
            <p:ph idx="5" type="body"/>
          </p:nvPr>
        </p:nvSpPr>
        <p:spPr>
          <a:xfrm>
            <a:off x="7320000" y="1773000"/>
            <a:ext cx="4032000" cy="4392000"/>
          </a:xfrm>
          <a:prstGeom prst="roundRect">
            <a:avLst>
              <a:gd fmla="val 283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216000" spcFirstLastPara="1" rIns="216000" wrap="square" tIns="2160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775" name="Google Shape;775;g3a84205419e_2_34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76" name="Google Shape;776;g3a84205419e_2_342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77" name="Google Shape;777;g3a84205419e_2_34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778" name="Google Shape;778;g3a84205419e_2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151">
          <p15:clr>
            <a:srgbClr val="F26B43"/>
          </p15:clr>
        </p15:guide>
        <p15:guide id="2" pos="4611">
          <p15:clr>
            <a:srgbClr val="F26B43"/>
          </p15:clr>
        </p15:guide>
        <p15:guide id="3" pos="7423">
          <p15:clr>
            <a:srgbClr val="A4A3A4"/>
          </p15:clr>
        </p15:guide>
        <p15:guide id="4" pos="257">
          <p15:clr>
            <a:srgbClr val="A4A3A4"/>
          </p15:clr>
        </p15:guide>
        <p15:guide id="5" pos="665">
          <p15:clr>
            <a:srgbClr val="F26B43"/>
          </p15:clr>
        </p15:guide>
        <p15:guide id="6" orient="horz" pos="323">
          <p15:clr>
            <a:srgbClr val="F26B43"/>
          </p15:clr>
        </p15:guide>
        <p15:guide id="7" orient="horz" pos="1117">
          <p15:clr>
            <a:srgbClr val="F26B43"/>
          </p15:clr>
        </p15:guide>
        <p15:guide id="8" orient="horz" pos="3883">
          <p15:clr>
            <a:srgbClr val="F26B43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im WHITE">
  <p:cSld name="Claim WHITE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a84205419e_2_354"/>
          <p:cNvSpPr txBox="1"/>
          <p:nvPr>
            <p:ph idx="1" type="body"/>
          </p:nvPr>
        </p:nvSpPr>
        <p:spPr>
          <a:xfrm>
            <a:off x="408000" y="621000"/>
            <a:ext cx="11376012" cy="554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Fira Sans"/>
              <a:buNone/>
              <a:defRPr b="1" sz="5000">
                <a:solidFill>
                  <a:schemeClr val="dk2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Fira Sans"/>
              <a:buNone/>
              <a:defRPr sz="44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6pPr>
            <a:lvl7pPr indent="-228600" lvl="6" marL="3200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7pPr>
            <a:lvl8pPr indent="-228600" lvl="7" marL="3657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8pPr>
            <a:lvl9pPr indent="-228600" lvl="8" marL="4114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1" name="Google Shape;781;g3a84205419e_2_354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82" name="Google Shape;782;g3a84205419e_2_354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83" name="Google Shape;783;g3a84205419e_2_354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orient="horz" pos="3883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im and Picture BRIGHT">
  <p:cSld name="Claim and Picture BRIGH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84205419e_2_359"/>
          <p:cNvSpPr/>
          <p:nvPr>
            <p:ph idx="2" type="pic"/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86" name="Google Shape;786;g3a84205419e_2_359"/>
          <p:cNvSpPr txBox="1"/>
          <p:nvPr>
            <p:ph idx="1" type="body"/>
          </p:nvPr>
        </p:nvSpPr>
        <p:spPr>
          <a:xfrm>
            <a:off x="0" y="3717000"/>
            <a:ext cx="12192000" cy="3141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  <a:defRPr b="0" sz="800"/>
            </a:lvl9pPr>
          </a:lstStyle>
          <a:p/>
        </p:txBody>
      </p:sp>
      <p:sp>
        <p:nvSpPr>
          <p:cNvPr id="787" name="Google Shape;787;g3a84205419e_2_359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788" name="Google Shape;788;g3a84205419e_2_359"/>
          <p:cNvSpPr txBox="1"/>
          <p:nvPr>
            <p:ph idx="4" type="body"/>
          </p:nvPr>
        </p:nvSpPr>
        <p:spPr>
          <a:xfrm>
            <a:off x="407988" y="669600"/>
            <a:ext cx="432000" cy="19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789" name="Google Shape;789;g3a84205419e_2_359"/>
          <p:cNvSpPr txBox="1"/>
          <p:nvPr>
            <p:ph idx="5" type="body"/>
          </p:nvPr>
        </p:nvSpPr>
        <p:spPr>
          <a:xfrm>
            <a:off x="408000" y="621000"/>
            <a:ext cx="11376012" cy="554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Fira Sans"/>
              <a:buNone/>
              <a:defRPr b="1" sz="5000">
                <a:solidFill>
                  <a:schemeClr val="dk2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sz="4400">
                <a:solidFill>
                  <a:schemeClr val="dk2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Fira Sans"/>
              <a:buNone/>
              <a:defRPr sz="44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6pPr>
            <a:lvl7pPr indent="-228600" lvl="6" marL="3200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7pPr>
            <a:lvl8pPr indent="-228600" lvl="7" marL="3657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8pPr>
            <a:lvl9pPr indent="-228600" lvl="8" marL="4114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Fira Sans"/>
              <a:buNone/>
              <a:defRPr b="0"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g3a84205419e_2_359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91" name="Google Shape;791;g3a84205419e_2_359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92" name="Google Shape;792;g3a84205419e_2_359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793" name="Google Shape;793;g3a84205419e_2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orient="horz" pos="3883">
          <p15:clr>
            <a:srgbClr val="F26B43"/>
          </p15:clr>
        </p15:guide>
        <p15:guide id="3" pos="7423">
          <p15:clr>
            <a:srgbClr val="F26B43"/>
          </p15:clr>
        </p15:guide>
        <p15:guide id="4" pos="257">
          <p15:clr>
            <a:srgbClr val="F26B43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and Text DARK">
  <p:cSld name="1_Picture and Text DARK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a84205419e_2_369"/>
          <p:cNvSpPr/>
          <p:nvPr/>
        </p:nvSpPr>
        <p:spPr>
          <a:xfrm>
            <a:off x="0" y="0"/>
            <a:ext cx="1872000" cy="9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96" name="Google Shape;796;g3a84205419e_2_36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797" name="Google Shape;797;g3a84205419e_2_369"/>
          <p:cNvSpPr txBox="1"/>
          <p:nvPr>
            <p:ph idx="1" type="body"/>
          </p:nvPr>
        </p:nvSpPr>
        <p:spPr>
          <a:xfrm>
            <a:off x="0" y="3717000"/>
            <a:ext cx="12192000" cy="3141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−"/>
              <a:defRPr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&gt;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798" name="Google Shape;798;g3a84205419e_2_369"/>
          <p:cNvSpPr txBox="1"/>
          <p:nvPr>
            <p:ph idx="3" type="body"/>
          </p:nvPr>
        </p:nvSpPr>
        <p:spPr>
          <a:xfrm>
            <a:off x="6156000" y="6481979"/>
            <a:ext cx="215900" cy="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799" name="Google Shape;799;g3a84205419e_2_369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0" name="Google Shape;800;g3a84205419e_2_369"/>
          <p:cNvSpPr txBox="1"/>
          <p:nvPr>
            <p:ph idx="4" type="body"/>
          </p:nvPr>
        </p:nvSpPr>
        <p:spPr>
          <a:xfrm>
            <a:off x="1055650" y="1773975"/>
            <a:ext cx="79200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b="0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1" name="Google Shape;801;g3a84205419e_2_369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02" name="Google Shape;802;g3a84205419e_2_369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03" name="Google Shape;803;g3a84205419e_2_369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804" name="Google Shape;804;g3a84205419e_2_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3a84205419e_2_3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0"/>
            <a:ext cx="12191994" cy="685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5654">
          <p15:clr>
            <a:srgbClr val="F26B43"/>
          </p15:clr>
        </p15:guide>
        <p15:guide id="2" pos="665">
          <p15:clr>
            <a:srgbClr val="F26B43"/>
          </p15:clr>
        </p15:guide>
        <p15:guide id="3" pos="257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1117">
          <p15:clr>
            <a:srgbClr val="F26B43"/>
          </p15:clr>
        </p15:guide>
        <p15:guide id="6" orient="horz" pos="3883">
          <p15:clr>
            <a:srgbClr val="F26B43"/>
          </p15:clr>
        </p15:guide>
        <p15:guide id="7" orient="horz" pos="323">
          <p15:clr>
            <a:srgbClr val="F26B43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DARK">
  <p:cSld name="1_Title and Content DARK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g3a84205419e_2_3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g3a84205419e_2_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3a84205419e_2_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3a84205419e_2_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22000" y="6414338"/>
            <a:ext cx="532705" cy="210187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3a84205419e_2_381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g3a84205419e_2_381"/>
          <p:cNvSpPr txBox="1"/>
          <p:nvPr>
            <p:ph idx="1" type="body"/>
          </p:nvPr>
        </p:nvSpPr>
        <p:spPr>
          <a:xfrm>
            <a:off x="1056000" y="1772388"/>
            <a:ext cx="10728000" cy="439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&gt;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−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Fira Sans"/>
              <a:buNone/>
              <a:defRPr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Char char="&gt;"/>
              <a:defRPr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000"/>
              <a:buChar char="−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3" name="Google Shape;813;g3a84205419e_2_381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14" name="Google Shape;814;g3a84205419e_2_381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15" name="Google Shape;815;g3a84205419e_2_381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816" name="Google Shape;816;g3a84205419e_2_3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" y="5"/>
            <a:ext cx="12191991" cy="685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117">
          <p15:clr>
            <a:srgbClr val="F26B43"/>
          </p15:clr>
        </p15:guide>
        <p15:guide id="2" pos="665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323">
          <p15:clr>
            <a:srgbClr val="FBAE40"/>
          </p15:clr>
        </p15:guide>
        <p15:guide id="5" orient="horz" pos="3883">
          <p15:clr>
            <a:srgbClr val="F26B43"/>
          </p15:clr>
        </p15:guide>
        <p15:guide id="6" pos="257">
          <p15:clr>
            <a:srgbClr val="A4A3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slide">
  <p:cSld name="Contact slide">
    <p:bg>
      <p:bgPr>
        <a:solidFill>
          <a:schemeClr val="dk2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g3a84205419e_2_3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3a84205419e_2_3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3a84205419e_2_392"/>
          <p:cNvSpPr txBox="1"/>
          <p:nvPr>
            <p:ph type="title"/>
          </p:nvPr>
        </p:nvSpPr>
        <p:spPr>
          <a:xfrm>
            <a:off x="1056000" y="2421000"/>
            <a:ext cx="8424000" cy="3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Fira Sans Condensed"/>
              <a:buNone/>
              <a:defRPr sz="8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g3a84205419e_2_392"/>
          <p:cNvSpPr txBox="1"/>
          <p:nvPr>
            <p:ph idx="1" type="body"/>
          </p:nvPr>
        </p:nvSpPr>
        <p:spPr>
          <a:xfrm>
            <a:off x="10199687" y="4797850"/>
            <a:ext cx="15840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None/>
              <a:defRPr b="0"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2" name="Google Shape;822;g3a84205419e_2_39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23" name="Google Shape;823;g3a84205419e_2_392"/>
          <p:cNvSpPr txBox="1"/>
          <p:nvPr>
            <p:ph idx="11" type="ftr"/>
          </p:nvPr>
        </p:nvSpPr>
        <p:spPr>
          <a:xfrm>
            <a:off x="1055687" y="6453000"/>
            <a:ext cx="482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24" name="Google Shape;824;g3a84205419e_2_39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825" name="Google Shape;825;g3a84205419e_2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3a84205419e_2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6425">
          <p15:clr>
            <a:srgbClr val="A4A3A4"/>
          </p15:clr>
        </p15:guide>
        <p15:guide id="2" orient="horz" pos="1525">
          <p15:clr>
            <a:srgbClr val="F26B43"/>
          </p15:clr>
        </p15:guide>
        <p15:guide id="3" pos="5972">
          <p15:clr>
            <a:srgbClr val="F26B43"/>
          </p15:clr>
        </p15:guide>
        <p15:guide id="4" pos="665">
          <p15:clr>
            <a:srgbClr val="F26B43"/>
          </p15:clr>
        </p15:guide>
        <p15:guide id="5" orient="horz" pos="3883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" showMasterSp="0">
  <p:cSld name="Titleslid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68001" y="1269000"/>
            <a:ext cx="828075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 Condensed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subTitle"/>
          </p:nvPr>
        </p:nvSpPr>
        <p:spPr>
          <a:xfrm>
            <a:off x="768001" y="3213000"/>
            <a:ext cx="828074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768349" y="6381100"/>
            <a:ext cx="82804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80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idx="3" type="body"/>
          </p:nvPr>
        </p:nvSpPr>
        <p:spPr>
          <a:xfrm>
            <a:off x="10920000" y="5445000"/>
            <a:ext cx="720000" cy="72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332">
          <p15:clr>
            <a:srgbClr val="FBAE40"/>
          </p15:clr>
        </p15:guide>
        <p15:guide id="2" pos="484">
          <p15:clr>
            <a:srgbClr val="FBAE40"/>
          </p15:clr>
        </p15:guide>
        <p15:guide id="3" orient="horz" pos="2024">
          <p15:clr>
            <a:srgbClr val="FBAE40"/>
          </p15:clr>
        </p15:guide>
        <p15:guide id="4" orient="horz" pos="193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 GRADIENT" showMasterSp="0">
  <p:cSld name="Titleslide GRADI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type="title"/>
          </p:nvPr>
        </p:nvSpPr>
        <p:spPr>
          <a:xfrm>
            <a:off x="768001" y="1269000"/>
            <a:ext cx="828075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Condensed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768001" y="3213000"/>
            <a:ext cx="828074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2" type="body"/>
          </p:nvPr>
        </p:nvSpPr>
        <p:spPr>
          <a:xfrm>
            <a:off x="768349" y="6381100"/>
            <a:ext cx="82804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  <a:defRPr b="0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3" type="body"/>
          </p:nvPr>
        </p:nvSpPr>
        <p:spPr>
          <a:xfrm>
            <a:off x="407988" y="6481979"/>
            <a:ext cx="215900" cy="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9" l="0" r="0" t="-768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Fira Sans"/>
              <a:buNone/>
              <a:defRPr b="0" sz="4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00"/>
              <a:buFont typeface="Fira Sans"/>
              <a:buNone/>
              <a:defRPr b="0" sz="4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400"/>
              <a:buFont typeface="Fira Sans"/>
              <a:buNone/>
              <a:defRPr b="0" sz="400"/>
            </a:lvl9pPr>
          </a:lstStyle>
          <a:p/>
        </p:txBody>
      </p:sp>
      <p:sp>
        <p:nvSpPr>
          <p:cNvPr id="133" name="Google Shape;133;p17"/>
          <p:cNvSpPr txBox="1"/>
          <p:nvPr>
            <p:ph idx="4" type="body"/>
          </p:nvPr>
        </p:nvSpPr>
        <p:spPr>
          <a:xfrm>
            <a:off x="10920000" y="5445000"/>
            <a:ext cx="72000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  <a:defRPr b="0" sz="600"/>
            </a:lvl9pPr>
          </a:lstStyle>
          <a:p/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2967" y="509517"/>
            <a:ext cx="1727034" cy="53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7332">
          <p15:clr>
            <a:srgbClr val="FBAE40"/>
          </p15:clr>
        </p15:guide>
        <p15:guide id="2" pos="484">
          <p15:clr>
            <a:srgbClr val="FBAE40"/>
          </p15:clr>
        </p15:guide>
        <p15:guide id="3" orient="horz" pos="2024">
          <p15:clr>
            <a:srgbClr val="FBAE40"/>
          </p15:clr>
        </p15:guide>
        <p15:guide id="4" orient="horz" pos="19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18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4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14.xml"/><Relationship Id="rId3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image" Target="../media/image4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"/>
          <p:cNvGrpSpPr/>
          <p:nvPr/>
        </p:nvGrpSpPr>
        <p:grpSpPr>
          <a:xfrm>
            <a:off x="-168688" y="-171204"/>
            <a:ext cx="11952688" cy="6336508"/>
            <a:chOff x="-168688" y="-171204"/>
            <a:chExt cx="11952688" cy="6336508"/>
          </a:xfrm>
        </p:grpSpPr>
        <p:cxnSp>
          <p:nvCxnSpPr>
            <p:cNvPr id="11" name="Google Shape;11;p8"/>
            <p:cNvCxnSpPr/>
            <p:nvPr/>
          </p:nvCxnSpPr>
          <p:spPr>
            <a:xfrm>
              <a:off x="-168688" y="1773238"/>
              <a:ext cx="72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8"/>
            <p:cNvCxnSpPr/>
            <p:nvPr/>
          </p:nvCxnSpPr>
          <p:spPr>
            <a:xfrm>
              <a:off x="-168688" y="6165304"/>
              <a:ext cx="72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8"/>
            <p:cNvCxnSpPr/>
            <p:nvPr/>
          </p:nvCxnSpPr>
          <p:spPr>
            <a:xfrm>
              <a:off x="1055440" y="-171196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8"/>
            <p:cNvCxnSpPr/>
            <p:nvPr/>
          </p:nvCxnSpPr>
          <p:spPr>
            <a:xfrm>
              <a:off x="4296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8"/>
            <p:cNvCxnSpPr/>
            <p:nvPr/>
          </p:nvCxnSpPr>
          <p:spPr>
            <a:xfrm>
              <a:off x="573596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8"/>
            <p:cNvCxnSpPr/>
            <p:nvPr/>
          </p:nvCxnSpPr>
          <p:spPr>
            <a:xfrm>
              <a:off x="6168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8"/>
            <p:cNvCxnSpPr/>
            <p:nvPr/>
          </p:nvCxnSpPr>
          <p:spPr>
            <a:xfrm>
              <a:off x="7608168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8"/>
            <p:cNvCxnSpPr/>
            <p:nvPr/>
          </p:nvCxnSpPr>
          <p:spPr>
            <a:xfrm>
              <a:off x="8040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8"/>
            <p:cNvCxnSpPr/>
            <p:nvPr/>
          </p:nvCxnSpPr>
          <p:spPr>
            <a:xfrm>
              <a:off x="11784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8"/>
            <p:cNvCxnSpPr/>
            <p:nvPr/>
          </p:nvCxnSpPr>
          <p:spPr>
            <a:xfrm>
              <a:off x="1488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8"/>
            <p:cNvCxnSpPr/>
            <p:nvPr/>
          </p:nvCxnSpPr>
          <p:spPr>
            <a:xfrm>
              <a:off x="1991544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8"/>
            <p:cNvCxnSpPr/>
            <p:nvPr/>
          </p:nvCxnSpPr>
          <p:spPr>
            <a:xfrm>
              <a:off x="2424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8"/>
            <p:cNvCxnSpPr/>
            <p:nvPr/>
          </p:nvCxnSpPr>
          <p:spPr>
            <a:xfrm>
              <a:off x="2927648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8"/>
            <p:cNvCxnSpPr/>
            <p:nvPr/>
          </p:nvCxnSpPr>
          <p:spPr>
            <a:xfrm>
              <a:off x="3360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8"/>
            <p:cNvCxnSpPr/>
            <p:nvPr/>
          </p:nvCxnSpPr>
          <p:spPr>
            <a:xfrm>
              <a:off x="3863752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8"/>
            <p:cNvCxnSpPr/>
            <p:nvPr/>
          </p:nvCxnSpPr>
          <p:spPr>
            <a:xfrm>
              <a:off x="4799856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8"/>
            <p:cNvCxnSpPr/>
            <p:nvPr/>
          </p:nvCxnSpPr>
          <p:spPr>
            <a:xfrm>
              <a:off x="5232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8"/>
            <p:cNvCxnSpPr/>
            <p:nvPr/>
          </p:nvCxnSpPr>
          <p:spPr>
            <a:xfrm>
              <a:off x="6672064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8"/>
            <p:cNvCxnSpPr/>
            <p:nvPr/>
          </p:nvCxnSpPr>
          <p:spPr>
            <a:xfrm>
              <a:off x="7104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8"/>
            <p:cNvCxnSpPr/>
            <p:nvPr/>
          </p:nvCxnSpPr>
          <p:spPr>
            <a:xfrm>
              <a:off x="8544272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8"/>
            <p:cNvCxnSpPr/>
            <p:nvPr/>
          </p:nvCxnSpPr>
          <p:spPr>
            <a:xfrm>
              <a:off x="8976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8"/>
            <p:cNvCxnSpPr/>
            <p:nvPr/>
          </p:nvCxnSpPr>
          <p:spPr>
            <a:xfrm>
              <a:off x="9480376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8"/>
            <p:cNvCxnSpPr/>
            <p:nvPr/>
          </p:nvCxnSpPr>
          <p:spPr>
            <a:xfrm>
              <a:off x="9912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8"/>
            <p:cNvCxnSpPr/>
            <p:nvPr/>
          </p:nvCxnSpPr>
          <p:spPr>
            <a:xfrm>
              <a:off x="1041648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8"/>
            <p:cNvCxnSpPr/>
            <p:nvPr/>
          </p:nvCxnSpPr>
          <p:spPr>
            <a:xfrm>
              <a:off x="10848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8"/>
            <p:cNvCxnSpPr/>
            <p:nvPr/>
          </p:nvCxnSpPr>
          <p:spPr>
            <a:xfrm>
              <a:off x="11352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" name="Google Shape;37;p8"/>
            <p:cNvSpPr/>
            <p:nvPr/>
          </p:nvSpPr>
          <p:spPr>
            <a:xfrm>
              <a:off x="1056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1992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39" name="Google Shape;39;p8"/>
            <p:cNvSpPr/>
            <p:nvPr/>
          </p:nvSpPr>
          <p:spPr>
            <a:xfrm>
              <a:off x="2928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3864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4800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736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6672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7608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8544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9480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10416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11352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</p:grpSp>
      <p:sp>
        <p:nvSpPr>
          <p:cNvPr id="49" name="Google Shape;49;p8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 b="1" i="0" sz="3400" u="none" cap="none" strike="noStrik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154406" y="647562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408000" y="6453000"/>
            <a:ext cx="50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1055999" y="1772999"/>
            <a:ext cx="10728013" cy="4391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&gt;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&gt;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Char char="&gt;"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Char char="&gt;"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Noto Sans Symbols"/>
              <a:buChar char="−"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g3a84205419e_2_0"/>
          <p:cNvGrpSpPr/>
          <p:nvPr/>
        </p:nvGrpSpPr>
        <p:grpSpPr>
          <a:xfrm>
            <a:off x="-168688" y="-171204"/>
            <a:ext cx="11952688" cy="6336508"/>
            <a:chOff x="-168688" y="-171204"/>
            <a:chExt cx="11952688" cy="6336508"/>
          </a:xfrm>
        </p:grpSpPr>
        <p:cxnSp>
          <p:nvCxnSpPr>
            <p:cNvPr id="427" name="Google Shape;427;g3a84205419e_2_0"/>
            <p:cNvCxnSpPr/>
            <p:nvPr/>
          </p:nvCxnSpPr>
          <p:spPr>
            <a:xfrm>
              <a:off x="-168688" y="1773238"/>
              <a:ext cx="72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" name="Google Shape;428;g3a84205419e_2_0"/>
            <p:cNvCxnSpPr/>
            <p:nvPr/>
          </p:nvCxnSpPr>
          <p:spPr>
            <a:xfrm>
              <a:off x="-168688" y="6165304"/>
              <a:ext cx="72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g3a84205419e_2_0"/>
            <p:cNvCxnSpPr/>
            <p:nvPr/>
          </p:nvCxnSpPr>
          <p:spPr>
            <a:xfrm>
              <a:off x="1055440" y="-171196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0" name="Google Shape;430;g3a84205419e_2_0"/>
            <p:cNvCxnSpPr/>
            <p:nvPr/>
          </p:nvCxnSpPr>
          <p:spPr>
            <a:xfrm>
              <a:off x="4296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1" name="Google Shape;431;g3a84205419e_2_0"/>
            <p:cNvCxnSpPr/>
            <p:nvPr/>
          </p:nvCxnSpPr>
          <p:spPr>
            <a:xfrm>
              <a:off x="573596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2" name="Google Shape;432;g3a84205419e_2_0"/>
            <p:cNvCxnSpPr/>
            <p:nvPr/>
          </p:nvCxnSpPr>
          <p:spPr>
            <a:xfrm>
              <a:off x="6168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3" name="Google Shape;433;g3a84205419e_2_0"/>
            <p:cNvCxnSpPr/>
            <p:nvPr/>
          </p:nvCxnSpPr>
          <p:spPr>
            <a:xfrm>
              <a:off x="7608168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4" name="Google Shape;434;g3a84205419e_2_0"/>
            <p:cNvCxnSpPr/>
            <p:nvPr/>
          </p:nvCxnSpPr>
          <p:spPr>
            <a:xfrm>
              <a:off x="8040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g3a84205419e_2_0"/>
            <p:cNvCxnSpPr/>
            <p:nvPr/>
          </p:nvCxnSpPr>
          <p:spPr>
            <a:xfrm>
              <a:off x="11784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6" name="Google Shape;436;g3a84205419e_2_0"/>
            <p:cNvCxnSpPr/>
            <p:nvPr/>
          </p:nvCxnSpPr>
          <p:spPr>
            <a:xfrm>
              <a:off x="1488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7" name="Google Shape;437;g3a84205419e_2_0"/>
            <p:cNvCxnSpPr/>
            <p:nvPr/>
          </p:nvCxnSpPr>
          <p:spPr>
            <a:xfrm>
              <a:off x="1991544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" name="Google Shape;438;g3a84205419e_2_0"/>
            <p:cNvCxnSpPr/>
            <p:nvPr/>
          </p:nvCxnSpPr>
          <p:spPr>
            <a:xfrm>
              <a:off x="2424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9" name="Google Shape;439;g3a84205419e_2_0"/>
            <p:cNvCxnSpPr/>
            <p:nvPr/>
          </p:nvCxnSpPr>
          <p:spPr>
            <a:xfrm>
              <a:off x="2927648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0" name="Google Shape;440;g3a84205419e_2_0"/>
            <p:cNvCxnSpPr/>
            <p:nvPr/>
          </p:nvCxnSpPr>
          <p:spPr>
            <a:xfrm>
              <a:off x="3360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1" name="Google Shape;441;g3a84205419e_2_0"/>
            <p:cNvCxnSpPr/>
            <p:nvPr/>
          </p:nvCxnSpPr>
          <p:spPr>
            <a:xfrm>
              <a:off x="3863752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2" name="Google Shape;442;g3a84205419e_2_0"/>
            <p:cNvCxnSpPr/>
            <p:nvPr/>
          </p:nvCxnSpPr>
          <p:spPr>
            <a:xfrm>
              <a:off x="4799856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3" name="Google Shape;443;g3a84205419e_2_0"/>
            <p:cNvCxnSpPr/>
            <p:nvPr/>
          </p:nvCxnSpPr>
          <p:spPr>
            <a:xfrm>
              <a:off x="5232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" name="Google Shape;444;g3a84205419e_2_0"/>
            <p:cNvCxnSpPr/>
            <p:nvPr/>
          </p:nvCxnSpPr>
          <p:spPr>
            <a:xfrm>
              <a:off x="6672064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" name="Google Shape;445;g3a84205419e_2_0"/>
            <p:cNvCxnSpPr/>
            <p:nvPr/>
          </p:nvCxnSpPr>
          <p:spPr>
            <a:xfrm>
              <a:off x="7104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6" name="Google Shape;446;g3a84205419e_2_0"/>
            <p:cNvCxnSpPr/>
            <p:nvPr/>
          </p:nvCxnSpPr>
          <p:spPr>
            <a:xfrm>
              <a:off x="8544272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" name="Google Shape;447;g3a84205419e_2_0"/>
            <p:cNvCxnSpPr/>
            <p:nvPr/>
          </p:nvCxnSpPr>
          <p:spPr>
            <a:xfrm>
              <a:off x="8976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" name="Google Shape;448;g3a84205419e_2_0"/>
            <p:cNvCxnSpPr/>
            <p:nvPr/>
          </p:nvCxnSpPr>
          <p:spPr>
            <a:xfrm>
              <a:off x="9480376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" name="Google Shape;449;g3a84205419e_2_0"/>
            <p:cNvCxnSpPr/>
            <p:nvPr/>
          </p:nvCxnSpPr>
          <p:spPr>
            <a:xfrm>
              <a:off x="9912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" name="Google Shape;450;g3a84205419e_2_0"/>
            <p:cNvCxnSpPr/>
            <p:nvPr/>
          </p:nvCxnSpPr>
          <p:spPr>
            <a:xfrm>
              <a:off x="1041648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1" name="Google Shape;451;g3a84205419e_2_0"/>
            <p:cNvCxnSpPr/>
            <p:nvPr/>
          </p:nvCxnSpPr>
          <p:spPr>
            <a:xfrm>
              <a:off x="10848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2" name="Google Shape;452;g3a84205419e_2_0"/>
            <p:cNvCxnSpPr/>
            <p:nvPr/>
          </p:nvCxnSpPr>
          <p:spPr>
            <a:xfrm>
              <a:off x="11352000" y="-171204"/>
              <a:ext cx="0" cy="7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53" name="Google Shape;453;g3a84205419e_2_0"/>
            <p:cNvSpPr/>
            <p:nvPr/>
          </p:nvSpPr>
          <p:spPr>
            <a:xfrm>
              <a:off x="1056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54" name="Google Shape;454;g3a84205419e_2_0"/>
            <p:cNvSpPr/>
            <p:nvPr/>
          </p:nvSpPr>
          <p:spPr>
            <a:xfrm>
              <a:off x="1992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55" name="Google Shape;455;g3a84205419e_2_0"/>
            <p:cNvSpPr/>
            <p:nvPr/>
          </p:nvSpPr>
          <p:spPr>
            <a:xfrm>
              <a:off x="2928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56" name="Google Shape;456;g3a84205419e_2_0"/>
            <p:cNvSpPr/>
            <p:nvPr/>
          </p:nvSpPr>
          <p:spPr>
            <a:xfrm>
              <a:off x="3864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57" name="Google Shape;457;g3a84205419e_2_0"/>
            <p:cNvSpPr/>
            <p:nvPr/>
          </p:nvSpPr>
          <p:spPr>
            <a:xfrm>
              <a:off x="4800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58" name="Google Shape;458;g3a84205419e_2_0"/>
            <p:cNvSpPr/>
            <p:nvPr/>
          </p:nvSpPr>
          <p:spPr>
            <a:xfrm>
              <a:off x="5736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59" name="Google Shape;459;g3a84205419e_2_0"/>
            <p:cNvSpPr/>
            <p:nvPr/>
          </p:nvSpPr>
          <p:spPr>
            <a:xfrm>
              <a:off x="6672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60" name="Google Shape;460;g3a84205419e_2_0"/>
            <p:cNvSpPr/>
            <p:nvPr/>
          </p:nvSpPr>
          <p:spPr>
            <a:xfrm>
              <a:off x="7608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61" name="Google Shape;461;g3a84205419e_2_0"/>
            <p:cNvSpPr/>
            <p:nvPr/>
          </p:nvSpPr>
          <p:spPr>
            <a:xfrm>
              <a:off x="8544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62" name="Google Shape;462;g3a84205419e_2_0"/>
            <p:cNvSpPr/>
            <p:nvPr/>
          </p:nvSpPr>
          <p:spPr>
            <a:xfrm>
              <a:off x="9480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63" name="Google Shape;463;g3a84205419e_2_0"/>
            <p:cNvSpPr/>
            <p:nvPr/>
          </p:nvSpPr>
          <p:spPr>
            <a:xfrm>
              <a:off x="10416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  <p:sp>
          <p:nvSpPr>
            <p:cNvPr id="464" name="Google Shape;464;g3a84205419e_2_0"/>
            <p:cNvSpPr/>
            <p:nvPr/>
          </p:nvSpPr>
          <p:spPr>
            <a:xfrm>
              <a:off x="11352000" y="-171000"/>
              <a:ext cx="432000" cy="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Fira Sans"/>
                <a:buNone/>
              </a:pPr>
              <a:r>
                <a:rPr b="0" i="0" lang="it-IT" sz="8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1,2 cm</a:t>
              </a:r>
              <a:endParaRPr/>
            </a:p>
          </p:txBody>
        </p:sp>
      </p:grpSp>
      <p:sp>
        <p:nvSpPr>
          <p:cNvPr id="465" name="Google Shape;465;g3a84205419e_2_0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  <a:defRPr b="1" i="0" sz="3400" u="none" cap="none" strike="noStrik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6" name="Google Shape;466;g3a84205419e_2_0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467" name="Google Shape;467;g3a84205419e_2_0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pic>
        <p:nvPicPr>
          <p:cNvPr id="468" name="Google Shape;468;g3a84205419e_2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154406" y="647562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3a84205419e_2_0"/>
          <p:cNvSpPr txBox="1"/>
          <p:nvPr>
            <p:ph idx="12" type="sldNum"/>
          </p:nvPr>
        </p:nvSpPr>
        <p:spPr>
          <a:xfrm>
            <a:off x="408000" y="6453000"/>
            <a:ext cx="50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Fira Sans"/>
              <a:buNone/>
              <a:defRPr b="0" i="0" sz="9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470" name="Google Shape;470;g3a84205419e_2_0"/>
          <p:cNvSpPr txBox="1"/>
          <p:nvPr>
            <p:ph idx="1" type="body"/>
          </p:nvPr>
        </p:nvSpPr>
        <p:spPr>
          <a:xfrm>
            <a:off x="1055999" y="1772999"/>
            <a:ext cx="10728013" cy="4391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&gt;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&gt;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Char char="&gt;"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Char char="&gt;"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Noto Sans Symbols"/>
              <a:buChar char="−"/>
              <a:defRPr b="0" i="0" sz="1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pic>
        <p:nvPicPr>
          <p:cNvPr id="471" name="Google Shape;471;g3a84205419e_2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29447" y="6455796"/>
            <a:ext cx="454240" cy="1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3a84205419e_2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07988" y="669600"/>
            <a:ext cx="432000" cy="19748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  <p:sldLayoutId id="2147483723" r:id="rId38"/>
    <p:sldLayoutId id="2147483724" r:id="rId3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6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Relationship Id="rId7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Relationship Id="rId5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"/>
          <p:cNvSpPr txBox="1"/>
          <p:nvPr>
            <p:ph type="title"/>
          </p:nvPr>
        </p:nvSpPr>
        <p:spPr>
          <a:xfrm>
            <a:off x="768001" y="1269000"/>
            <a:ext cx="828075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Condensed"/>
              <a:buNone/>
            </a:pPr>
            <a:r>
              <a:rPr lang="it-IT"/>
              <a:t>Prototyping with AI</a:t>
            </a:r>
            <a:endParaRPr/>
          </a:p>
        </p:txBody>
      </p:sp>
      <p:sp>
        <p:nvSpPr>
          <p:cNvPr id="832" name="Google Shape;832;p1"/>
          <p:cNvSpPr txBox="1"/>
          <p:nvPr>
            <p:ph idx="1" type="subTitle"/>
          </p:nvPr>
        </p:nvSpPr>
        <p:spPr>
          <a:xfrm>
            <a:off x="768001" y="3213000"/>
            <a:ext cx="828074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Rethinking Discovery</a:t>
            </a:r>
            <a:endParaRPr/>
          </a:p>
        </p:txBody>
      </p:sp>
      <p:sp>
        <p:nvSpPr>
          <p:cNvPr id="833" name="Google Shape;833;p1"/>
          <p:cNvSpPr txBox="1"/>
          <p:nvPr>
            <p:ph idx="2" type="body"/>
          </p:nvPr>
        </p:nvSpPr>
        <p:spPr>
          <a:xfrm>
            <a:off x="768349" y="6381100"/>
            <a:ext cx="8280401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t/>
            </a:r>
            <a:endParaRPr/>
          </a:p>
        </p:txBody>
      </p:sp>
      <p:sp>
        <p:nvSpPr>
          <p:cNvPr id="834" name="Google Shape;834;p1"/>
          <p:cNvSpPr txBox="1"/>
          <p:nvPr>
            <p:ph idx="3" type="body"/>
          </p:nvPr>
        </p:nvSpPr>
        <p:spPr>
          <a:xfrm>
            <a:off x="10920000" y="5445000"/>
            <a:ext cx="720000" cy="72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0" l="0" r="0" t="-43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Fira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84205419e_0_66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Quando servono questi strumenti</a:t>
            </a:r>
            <a:endParaRPr/>
          </a:p>
        </p:txBody>
      </p:sp>
      <p:sp>
        <p:nvSpPr>
          <p:cNvPr id="965" name="Google Shape;965;g3a84205419e_0_66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66" name="Google Shape;966;g3a84205419e_0_66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967" name="Google Shape;967;g3a84205419e_0_66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sp>
        <p:nvSpPr>
          <p:cNvPr id="968" name="Google Shape;968;g3a84205419e_0_66"/>
          <p:cNvSpPr txBox="1"/>
          <p:nvPr>
            <p:ph idx="1" type="body"/>
          </p:nvPr>
        </p:nvSpPr>
        <p:spPr>
          <a:xfrm>
            <a:off x="1055700" y="2201908"/>
            <a:ext cx="3239700" cy="29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it-IT" sz="1700"/>
              <a:t>Nel percorso di sviluppo di un nuovo business, la fase iniziale con il cliente è spesso fatta di interviste e conversazioni in cui i bisogni reali non sono ancora ben definiti. 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69" name="Google Shape;969;g3a84205419e_0_66"/>
          <p:cNvSpPr txBox="1"/>
          <p:nvPr>
            <p:ph idx="2" type="body"/>
          </p:nvPr>
        </p:nvSpPr>
        <p:spPr>
          <a:xfrm>
            <a:off x="4799532" y="2201908"/>
            <a:ext cx="3239700" cy="29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it-IT" sz="1700"/>
              <a:t>Solo nel momento in cui si ha l’incarico per sviluppare il prodotto si parte con creazione di wireframe , mockup, Figma, etc…</a:t>
            </a:r>
            <a:endParaRPr/>
          </a:p>
        </p:txBody>
      </p:sp>
      <p:sp>
        <p:nvSpPr>
          <p:cNvPr id="970" name="Google Shape;970;g3a84205419e_0_66"/>
          <p:cNvSpPr txBox="1"/>
          <p:nvPr>
            <p:ph idx="3" type="body"/>
          </p:nvPr>
        </p:nvSpPr>
        <p:spPr>
          <a:xfrm>
            <a:off x="8543949" y="2201621"/>
            <a:ext cx="3239700" cy="29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it-IT" sz="1700"/>
              <a:t>Ora p</a:t>
            </a:r>
            <a:r>
              <a:rPr lang="it-IT" sz="1700"/>
              <a:t>ossiamo generare prototipi funzionanti in breve tempo, permettendo al cliente di visualizzare concretamente le proprie idee e chiarirle molto più rapidamente. </a:t>
            </a:r>
            <a:endParaRPr sz="1700"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it-IT" sz="1700"/>
              <a:t>Non si tratta più solo di ipotesi, ma di un’esperienza diretta e interattiva che accelera comprensione, allineamento e valore.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a84205419e_0_88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Ai al servizio dell’agilità</a:t>
            </a:r>
            <a:endParaRPr/>
          </a:p>
        </p:txBody>
      </p:sp>
      <p:sp>
        <p:nvSpPr>
          <p:cNvPr id="976" name="Google Shape;976;g3a84205419e_0_88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77" name="Google Shape;977;g3a84205419e_0_88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978" name="Google Shape;978;g3a84205419e_0_88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sp>
        <p:nvSpPr>
          <p:cNvPr id="979" name="Google Shape;979;g3a84205419e_0_88"/>
          <p:cNvSpPr txBox="1"/>
          <p:nvPr>
            <p:ph idx="2" type="body"/>
          </p:nvPr>
        </p:nvSpPr>
        <p:spPr>
          <a:xfrm>
            <a:off x="1281604" y="2201900"/>
            <a:ext cx="9516000" cy="29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700"/>
              <a:t>In questa evoluzione rivedo l'essenza del </a:t>
            </a:r>
            <a:r>
              <a:rPr b="1" lang="it-IT" sz="1700"/>
              <a:t>Manifesto Agile</a:t>
            </a:r>
            <a:r>
              <a:rPr lang="it-IT" sz="1700"/>
              <a:t>. </a:t>
            </a:r>
            <a:endParaRPr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700"/>
              <a:t>Dai prototipi generati da AI emergono dalle conversazioni, alimentano il dialogo continuo tra team e stakeholder, trasformando ogni feedback in un'opportunità di iterazione immediata.</a:t>
            </a:r>
            <a:endParaRPr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700"/>
              <a:t>Anche se incompleti, anche se grezzi, questi artefatti digitali generano un valore tangibile e immediato: permettono di toccare con mano un'idea, di sperimentarla dando valore alla predominanza del </a:t>
            </a:r>
            <a:r>
              <a:rPr b="1" lang="it-IT" sz="1700"/>
              <a:t>"software funzionante"</a:t>
            </a:r>
            <a:r>
              <a:rPr lang="it-IT" sz="1700"/>
              <a:t> rispetto alla </a:t>
            </a:r>
            <a:r>
              <a:rPr b="1" lang="it-IT" sz="1700"/>
              <a:t>“documentazione”</a:t>
            </a:r>
            <a:endParaRPr b="1"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aaba1d86ca_2_3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Ai al servizio dell’agilità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t/>
            </a:r>
            <a:endParaRPr/>
          </a:p>
        </p:txBody>
      </p:sp>
      <p:sp>
        <p:nvSpPr>
          <p:cNvPr id="985" name="Google Shape;985;g3aaba1d86ca_2_3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86" name="Google Shape;986;g3aaba1d86ca_2_3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987" name="Google Shape;987;g3aaba1d86ca_2_3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sp>
        <p:nvSpPr>
          <p:cNvPr id="988" name="Google Shape;988;g3aaba1d86ca_2_3"/>
          <p:cNvSpPr txBox="1"/>
          <p:nvPr>
            <p:ph idx="2" type="body"/>
          </p:nvPr>
        </p:nvSpPr>
        <p:spPr>
          <a:xfrm>
            <a:off x="1281604" y="2201900"/>
            <a:ext cx="9516000" cy="29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/>
              <a:t>“Il software funzionante più che la documentazione esaustiva”</a:t>
            </a:r>
            <a:endParaRPr sz="20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/>
              <a:t>“La collaborazione col cliente più che la negoziazione dei contratti”</a:t>
            </a:r>
            <a:endParaRPr sz="2000"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a8d1f6c51f_12_44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Quando servono questi strumenti</a:t>
            </a:r>
            <a:endParaRPr/>
          </a:p>
        </p:txBody>
      </p:sp>
      <p:sp>
        <p:nvSpPr>
          <p:cNvPr id="994" name="Google Shape;994;g3a8d1f6c51f_12_44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95" name="Google Shape;995;g3a8d1f6c51f_12_44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996" name="Google Shape;996;g3a8d1f6c51f_12_44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sp>
        <p:nvSpPr>
          <p:cNvPr id="997" name="Google Shape;997;g3a8d1f6c51f_12_44"/>
          <p:cNvSpPr txBox="1"/>
          <p:nvPr>
            <p:ph idx="2" type="body"/>
          </p:nvPr>
        </p:nvSpPr>
        <p:spPr>
          <a:xfrm>
            <a:off x="1281604" y="2201900"/>
            <a:ext cx="9516000" cy="29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700"/>
              <a:t>“è possibile includere la documentazione nel prototipo in modo da avere chiaro quello che viene implementato ed i flussi seguiti dall’applicazione”</a:t>
            </a:r>
            <a:endParaRPr b="1"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a8f18422b6_5_0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9050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360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Prototipazione Multidimensionale - </a:t>
            </a:r>
            <a:r>
              <a:rPr lang="it-IT"/>
              <a:t>Use Case</a:t>
            </a:r>
            <a:endParaRPr/>
          </a:p>
        </p:txBody>
      </p:sp>
      <p:sp>
        <p:nvSpPr>
          <p:cNvPr id="1006" name="Google Shape;1006;g3a8f18422b6_5_0"/>
          <p:cNvSpPr/>
          <p:nvPr/>
        </p:nvSpPr>
        <p:spPr>
          <a:xfrm>
            <a:off x="2264584" y="1773238"/>
            <a:ext cx="3879000" cy="1990200"/>
          </a:xfrm>
          <a:prstGeom prst="roundRect">
            <a:avLst>
              <a:gd fmla="val 10270" name="adj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None/>
            </a:pPr>
            <a:r>
              <a:rPr b="1" lang="it-IT"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4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800">
                <a:solidFill>
                  <a:srgbClr val="DEFF9A"/>
                </a:solidFill>
              </a:rPr>
              <a:t>Funzionalità Generali</a:t>
            </a:r>
            <a:endParaRPr b="1" sz="1800">
              <a:solidFill>
                <a:srgbClr val="DEFF9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None/>
            </a:pPr>
            <a:r>
              <a:rPr lang="it-IT" sz="1350">
                <a:solidFill>
                  <a:schemeClr val="lt1"/>
                </a:solidFill>
              </a:rPr>
              <a:t>Utilizzata per prototipare flussi di business ed evidenziarne il valore.</a:t>
            </a:r>
            <a:endParaRPr sz="135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None/>
            </a:pPr>
            <a:r>
              <a:rPr b="1" lang="it-IT" sz="1350">
                <a:solidFill>
                  <a:schemeClr val="lt1"/>
                </a:solidFill>
              </a:rPr>
              <a:t>Figura</a:t>
            </a:r>
            <a:r>
              <a:rPr lang="it-IT" sz="1350">
                <a:solidFill>
                  <a:schemeClr val="lt1"/>
                </a:solidFill>
              </a:rPr>
              <a:t>: Product Owner / Business Analyst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7" name="Google Shape;1007;g3a8f18422b6_5_0"/>
          <p:cNvSpPr/>
          <p:nvPr/>
        </p:nvSpPr>
        <p:spPr>
          <a:xfrm>
            <a:off x="6323661" y="1773238"/>
            <a:ext cx="3879000" cy="1990200"/>
          </a:xfrm>
          <a:prstGeom prst="roundRect">
            <a:avLst>
              <a:gd fmla="val 10852" name="adj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None/>
            </a:pPr>
            <a:r>
              <a:rPr b="1" lang="it-IT"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800">
                <a:solidFill>
                  <a:srgbClr val="DEFF9A"/>
                </a:solidFill>
              </a:rPr>
              <a:t>Funzionalità UX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None/>
            </a:pPr>
            <a:r>
              <a:rPr lang="it-IT" sz="1350">
                <a:solidFill>
                  <a:schemeClr val="lt1"/>
                </a:solidFill>
              </a:rPr>
              <a:t>Focus su interazione, accessibilità e look &amp; feel.</a:t>
            </a:r>
            <a:endParaRPr sz="135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None/>
            </a:pPr>
            <a:r>
              <a:rPr b="1" lang="it-IT" sz="1350">
                <a:solidFill>
                  <a:schemeClr val="lt1"/>
                </a:solidFill>
              </a:rPr>
              <a:t>Figura</a:t>
            </a:r>
            <a:r>
              <a:rPr lang="it-IT" sz="1350">
                <a:solidFill>
                  <a:schemeClr val="lt1"/>
                </a:solidFill>
              </a:rPr>
              <a:t>: UX/UI Designer</a:t>
            </a:r>
            <a:endParaRPr/>
          </a:p>
        </p:txBody>
      </p:sp>
      <p:sp>
        <p:nvSpPr>
          <p:cNvPr id="1008" name="Google Shape;1008;g3a8f18422b6_5_0"/>
          <p:cNvSpPr/>
          <p:nvPr/>
        </p:nvSpPr>
        <p:spPr>
          <a:xfrm>
            <a:off x="2264584" y="3943563"/>
            <a:ext cx="3879000" cy="1990200"/>
          </a:xfrm>
          <a:prstGeom prst="roundRect">
            <a:avLst>
              <a:gd fmla="val 10270" name="adj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None/>
            </a:pPr>
            <a:r>
              <a:rPr b="1" lang="it-IT"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800">
                <a:solidFill>
                  <a:srgbClr val="DEFF9A"/>
                </a:solidFill>
              </a:rPr>
              <a:t>Funzionalità Tecniche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None/>
            </a:pPr>
            <a:r>
              <a:rPr lang="it-IT" sz="1350">
                <a:solidFill>
                  <a:schemeClr val="lt1"/>
                </a:solidFill>
              </a:rPr>
              <a:t>Verifica di fattibilità, API e strutture dati, architetture.</a:t>
            </a:r>
            <a:endParaRPr sz="1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350">
                <a:solidFill>
                  <a:schemeClr val="lt1"/>
                </a:solidFill>
              </a:rPr>
              <a:t>Figura</a:t>
            </a:r>
            <a:r>
              <a:rPr lang="it-IT" sz="1350">
                <a:solidFill>
                  <a:schemeClr val="lt1"/>
                </a:solidFill>
              </a:rPr>
              <a:t>: Software Architect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9" name="Google Shape;1009;g3a8f18422b6_5_0"/>
          <p:cNvSpPr/>
          <p:nvPr/>
        </p:nvSpPr>
        <p:spPr>
          <a:xfrm>
            <a:off x="6323661" y="3943563"/>
            <a:ext cx="3879000" cy="1990200"/>
          </a:xfrm>
          <a:prstGeom prst="roundRect">
            <a:avLst>
              <a:gd fmla="val 10852" name="adj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None/>
            </a:pPr>
            <a:r>
              <a:rPr b="1" lang="it-IT"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800">
                <a:solidFill>
                  <a:srgbClr val="DEFF9A"/>
                </a:solidFill>
              </a:rPr>
              <a:t>Funzionalità AI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None/>
            </a:pPr>
            <a:r>
              <a:rPr lang="it-IT" sz="1350">
                <a:solidFill>
                  <a:schemeClr val="lt1"/>
                </a:solidFill>
              </a:rPr>
              <a:t>Testare i modelli "sotto il cofano" e la qualità delle risposte.</a:t>
            </a:r>
            <a:endParaRPr sz="1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350">
                <a:solidFill>
                  <a:schemeClr val="lt1"/>
                </a:solidFill>
              </a:rPr>
              <a:t>Figura</a:t>
            </a:r>
            <a:r>
              <a:rPr lang="it-IT" sz="1350">
                <a:solidFill>
                  <a:schemeClr val="lt1"/>
                </a:solidFill>
              </a:rPr>
              <a:t>: AI Engineer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0" name="Google Shape;1010;g3a8f18422b6_5_0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01/10/25</a:t>
            </a:r>
            <a:endParaRPr/>
          </a:p>
        </p:txBody>
      </p:sp>
      <p:sp>
        <p:nvSpPr>
          <p:cNvPr id="1011" name="Google Shape;1011;g3a8f18422b6_5_0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1012" name="Google Shape;1012;g3a8f18422b6_5_0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360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Prototipazione Multidimensionale - </a:t>
            </a:r>
            <a:r>
              <a:rPr lang="it-IT"/>
              <a:t>Use Case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t/>
            </a:r>
            <a:endParaRPr/>
          </a:p>
        </p:txBody>
      </p:sp>
      <p:sp>
        <p:nvSpPr>
          <p:cNvPr id="1018" name="Google Shape;1018;p5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19" name="Google Shape;1019;p5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1020" name="Google Shape;1020;p5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pic>
        <p:nvPicPr>
          <p:cNvPr id="1021" name="Google Shape;1021;p5" title="Gemini_Generated_Image_whi140whi140whi1.png"/>
          <p:cNvPicPr preferRelativeResize="0"/>
          <p:nvPr/>
        </p:nvPicPr>
        <p:blipFill rotWithShape="1">
          <a:blip r:embed="rId3">
            <a:alphaModFix/>
          </a:blip>
          <a:srcRect b="38130" l="0" r="0" t="0"/>
          <a:stretch/>
        </p:blipFill>
        <p:spPr>
          <a:xfrm>
            <a:off x="1203075" y="1592675"/>
            <a:ext cx="9686175" cy="420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aaba1d86ca_2_26"/>
          <p:cNvSpPr txBox="1"/>
          <p:nvPr>
            <p:ph type="title"/>
          </p:nvPr>
        </p:nvSpPr>
        <p:spPr>
          <a:xfrm>
            <a:off x="1056000" y="2421000"/>
            <a:ext cx="8424000" cy="3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Strumenti</a:t>
            </a:r>
            <a:endParaRPr/>
          </a:p>
        </p:txBody>
      </p:sp>
      <p:sp>
        <p:nvSpPr>
          <p:cNvPr id="1027" name="Google Shape;1027;g3aaba1d86ca_2_26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28" name="Google Shape;1028;g3aaba1d86ca_2_26"/>
          <p:cNvSpPr txBox="1"/>
          <p:nvPr>
            <p:ph idx="11" type="ftr"/>
          </p:nvPr>
        </p:nvSpPr>
        <p:spPr>
          <a:xfrm>
            <a:off x="1055687" y="6453000"/>
            <a:ext cx="482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1029" name="Google Shape;1029;g3aaba1d86ca_2_26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sp>
        <p:nvSpPr>
          <p:cNvPr id="1030" name="Google Shape;1030;g3aaba1d86ca_2_26"/>
          <p:cNvSpPr txBox="1"/>
          <p:nvPr>
            <p:ph idx="1" type="body"/>
          </p:nvPr>
        </p:nvSpPr>
        <p:spPr>
          <a:xfrm>
            <a:off x="10199687" y="4797850"/>
            <a:ext cx="1584000" cy="136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aa2e84f113_0_0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Lovable.dev</a:t>
            </a:r>
            <a:endParaRPr/>
          </a:p>
        </p:txBody>
      </p:sp>
      <p:sp>
        <p:nvSpPr>
          <p:cNvPr id="1037" name="Google Shape;1037;g3aa2e84f113_0_0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38" name="Google Shape;1038;g3aa2e84f113_0_0"/>
          <p:cNvSpPr txBox="1"/>
          <p:nvPr>
            <p:ph idx="1" type="body"/>
          </p:nvPr>
        </p:nvSpPr>
        <p:spPr>
          <a:xfrm>
            <a:off x="1056025" y="1772816"/>
            <a:ext cx="3239700" cy="43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3aa2e84f113_0_0"/>
          <p:cNvSpPr txBox="1"/>
          <p:nvPr>
            <p:ph idx="2" type="body"/>
          </p:nvPr>
        </p:nvSpPr>
        <p:spPr>
          <a:xfrm>
            <a:off x="4799856" y="1772816"/>
            <a:ext cx="3239700" cy="43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3aa2e84f113_0_0"/>
          <p:cNvSpPr txBox="1"/>
          <p:nvPr>
            <p:ph idx="3" type="body"/>
          </p:nvPr>
        </p:nvSpPr>
        <p:spPr>
          <a:xfrm>
            <a:off x="8544272" y="1772388"/>
            <a:ext cx="3239700" cy="43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041" name="Google Shape;1041;g3aa2e84f113_0_0" title="Gemini_Generated_Image_e82ovfe82ovfe82o.png"/>
          <p:cNvPicPr preferRelativeResize="0"/>
          <p:nvPr/>
        </p:nvPicPr>
        <p:blipFill rotWithShape="1">
          <a:blip r:embed="rId3">
            <a:alphaModFix/>
          </a:blip>
          <a:srcRect b="8435" l="0" r="0" t="22817"/>
          <a:stretch/>
        </p:blipFill>
        <p:spPr>
          <a:xfrm>
            <a:off x="0" y="1592675"/>
            <a:ext cx="12192000" cy="45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3aa2e84f113_0_0"/>
          <p:cNvSpPr/>
          <p:nvPr/>
        </p:nvSpPr>
        <p:spPr>
          <a:xfrm>
            <a:off x="5147100" y="2674650"/>
            <a:ext cx="673200" cy="108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3" name="Google Shape;1043;g3aa2e84f113_0_0"/>
          <p:cNvSpPr/>
          <p:nvPr/>
        </p:nvSpPr>
        <p:spPr>
          <a:xfrm>
            <a:off x="10011700" y="4787775"/>
            <a:ext cx="1723200" cy="7044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80000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aa2e84f113_0_13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Bolt.new</a:t>
            </a:r>
            <a:endParaRPr/>
          </a:p>
        </p:txBody>
      </p:sp>
      <p:sp>
        <p:nvSpPr>
          <p:cNvPr id="1050" name="Google Shape;1050;g3aa2e84f113_0_13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051" name="Google Shape;1051;g3aa2e84f113_0_13" title="Gemini_Generated_Image_yeeizgyeeizgyeei.png"/>
          <p:cNvPicPr preferRelativeResize="0"/>
          <p:nvPr/>
        </p:nvPicPr>
        <p:blipFill rotWithShape="1">
          <a:blip r:embed="rId3">
            <a:alphaModFix/>
          </a:blip>
          <a:srcRect b="12194" l="0" r="0" t="19261"/>
          <a:stretch/>
        </p:blipFill>
        <p:spPr>
          <a:xfrm>
            <a:off x="0" y="1395825"/>
            <a:ext cx="12192000" cy="45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g3aa2e84f113_0_13"/>
          <p:cNvSpPr/>
          <p:nvPr/>
        </p:nvSpPr>
        <p:spPr>
          <a:xfrm>
            <a:off x="9953050" y="4950050"/>
            <a:ext cx="1897800" cy="78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aa2e84f113_0_24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Google Ai Studio</a:t>
            </a:r>
            <a:endParaRPr/>
          </a:p>
        </p:txBody>
      </p:sp>
      <p:sp>
        <p:nvSpPr>
          <p:cNvPr id="1059" name="Google Shape;1059;g3aa2e84f113_0_24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060" name="Google Shape;1060;g3aa2e84f113_0_24" title="Gemini_Generated_Image_haiwcchaiwcchaiw.png"/>
          <p:cNvPicPr preferRelativeResize="0"/>
          <p:nvPr/>
        </p:nvPicPr>
        <p:blipFill rotWithShape="1">
          <a:blip r:embed="rId3">
            <a:alphaModFix/>
          </a:blip>
          <a:srcRect b="12566" l="0" r="0" t="25194"/>
          <a:stretch/>
        </p:blipFill>
        <p:spPr>
          <a:xfrm>
            <a:off x="0" y="1675475"/>
            <a:ext cx="12192000" cy="41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3aa2e84f113_0_24"/>
          <p:cNvSpPr/>
          <p:nvPr/>
        </p:nvSpPr>
        <p:spPr>
          <a:xfrm>
            <a:off x="5166750" y="1861200"/>
            <a:ext cx="1904100" cy="371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62" name="Google Shape;1062;g3aa2e84f113_0_24"/>
          <p:cNvSpPr/>
          <p:nvPr/>
        </p:nvSpPr>
        <p:spPr>
          <a:xfrm>
            <a:off x="9829625" y="1773250"/>
            <a:ext cx="2244000" cy="371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63" name="Google Shape;1063;g3aa2e84f113_0_24"/>
          <p:cNvSpPr/>
          <p:nvPr/>
        </p:nvSpPr>
        <p:spPr>
          <a:xfrm>
            <a:off x="2826750" y="4498781"/>
            <a:ext cx="1904100" cy="119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"/>
          <p:cNvSpPr txBox="1"/>
          <p:nvPr>
            <p:ph type="title"/>
          </p:nvPr>
        </p:nvSpPr>
        <p:spPr>
          <a:xfrm>
            <a:off x="1055689" y="512796"/>
            <a:ext cx="511175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Alberto Gianfranco</a:t>
            </a:r>
            <a:br>
              <a:rPr lang="it-IT"/>
            </a:br>
            <a:r>
              <a:rPr lang="it-IT"/>
              <a:t>Meleleo</a:t>
            </a:r>
            <a:endParaRPr/>
          </a:p>
        </p:txBody>
      </p:sp>
      <p:pic>
        <p:nvPicPr>
          <p:cNvPr descr="A person smiling for the camera&#10;&#10;AI-generated content may be incorrect." id="843" name="Google Shape;843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" l="10672" r="13669" t="0"/>
          <a:stretch/>
        </p:blipFill>
        <p:spPr>
          <a:xfrm>
            <a:off x="6672262" y="10"/>
            <a:ext cx="551973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3"/>
          <p:cNvSpPr txBox="1"/>
          <p:nvPr>
            <p:ph idx="3" type="body"/>
          </p:nvPr>
        </p:nvSpPr>
        <p:spPr>
          <a:xfrm>
            <a:off x="6672262" y="3717000"/>
            <a:ext cx="5519737" cy="314099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8000">
                <a:srgbClr val="005295"/>
              </a:gs>
              <a:gs pos="100000">
                <a:srgbClr val="005295"/>
              </a:gs>
            </a:gsLst>
            <a:lin ang="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Fira Sans"/>
              <a:buNone/>
            </a:pPr>
            <a:r>
              <a:t/>
            </a:r>
            <a:endParaRPr/>
          </a:p>
        </p:txBody>
      </p:sp>
      <p:sp>
        <p:nvSpPr>
          <p:cNvPr id="845" name="Google Shape;845;p3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46" name="Google Shape;846;p3"/>
          <p:cNvSpPr txBox="1"/>
          <p:nvPr>
            <p:ph idx="11" type="ftr"/>
          </p:nvPr>
        </p:nvSpPr>
        <p:spPr>
          <a:xfrm>
            <a:off x="1055687" y="6453000"/>
            <a:ext cx="4752976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pic>
        <p:nvPicPr>
          <p:cNvPr id="847" name="Google Shape;847;p3"/>
          <p:cNvPicPr preferRelativeResize="0"/>
          <p:nvPr/>
        </p:nvPicPr>
        <p:blipFill rotWithShape="1">
          <a:blip r:embed="rId4">
            <a:alphaModFix/>
          </a:blip>
          <a:srcRect b="7947" l="0" r="0" t="7955"/>
          <a:stretch/>
        </p:blipFill>
        <p:spPr>
          <a:xfrm>
            <a:off x="768000" y="2903775"/>
            <a:ext cx="1911325" cy="7036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848" name="Google Shape;84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4154" y="2903764"/>
            <a:ext cx="703665" cy="70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8692" y="2903764"/>
            <a:ext cx="722904" cy="72290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3"/>
          <p:cNvSpPr txBox="1"/>
          <p:nvPr/>
        </p:nvSpPr>
        <p:spPr>
          <a:xfrm>
            <a:off x="4953965" y="3657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51" name="Google Shape;851;p3"/>
          <p:cNvSpPr txBox="1"/>
          <p:nvPr/>
        </p:nvSpPr>
        <p:spPr>
          <a:xfrm>
            <a:off x="768000" y="1773250"/>
            <a:ext cx="48882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800">
            <a:noAutofit/>
          </a:bodyPr>
          <a:lstStyle/>
          <a:p>
            <a:pPr indent="0" lvl="2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rPr b="1" lang="it-I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Project Leader &amp; Leader CC Tech @adesso.it</a:t>
            </a:r>
            <a:endParaRPr/>
          </a:p>
        </p:txBody>
      </p:sp>
      <p:pic>
        <p:nvPicPr>
          <p:cNvPr id="852" name="Google Shape;852;p3" title="social_14_52_3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6075" y="3717000"/>
            <a:ext cx="2540774" cy="254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aa2e84f113_0_35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Claude Code</a:t>
            </a:r>
            <a:endParaRPr/>
          </a:p>
        </p:txBody>
      </p:sp>
      <p:sp>
        <p:nvSpPr>
          <p:cNvPr id="1070" name="Google Shape;1070;g3aa2e84f113_0_35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071" name="Google Shape;1071;g3aa2e84f113_0_35" title="Gemini_Generated_Image_1w53se1w53se1w53 (1).png"/>
          <p:cNvPicPr preferRelativeResize="0"/>
          <p:nvPr/>
        </p:nvPicPr>
        <p:blipFill rotWithShape="1">
          <a:blip r:embed="rId3">
            <a:alphaModFix/>
          </a:blip>
          <a:srcRect b="12002" l="0" r="0" t="21938"/>
          <a:stretch/>
        </p:blipFill>
        <p:spPr>
          <a:xfrm>
            <a:off x="0" y="1458750"/>
            <a:ext cx="12192000" cy="43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a8f18422b6_1_0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Quale strumento scegliere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t/>
            </a:r>
            <a:endParaRPr/>
          </a:p>
        </p:txBody>
      </p:sp>
      <p:sp>
        <p:nvSpPr>
          <p:cNvPr id="1077" name="Google Shape;1077;g3a8f18422b6_1_0"/>
          <p:cNvSpPr txBox="1"/>
          <p:nvPr/>
        </p:nvSpPr>
        <p:spPr>
          <a:xfrm>
            <a:off x="1055852" y="1773474"/>
            <a:ext cx="324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"/>
              <a:buNone/>
            </a:pPr>
            <a:r>
              <a:rPr b="1" i="0" lang="it-IT" sz="5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1078" name="Google Shape;1078;g3a8f18422b6_1_0"/>
          <p:cNvSpPr txBox="1"/>
          <p:nvPr/>
        </p:nvSpPr>
        <p:spPr>
          <a:xfrm>
            <a:off x="4799853" y="1773474"/>
            <a:ext cx="324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"/>
              <a:buNone/>
            </a:pPr>
            <a:r>
              <a:rPr b="1" i="0" lang="it-IT" sz="5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sp>
        <p:nvSpPr>
          <p:cNvPr id="1079" name="Google Shape;1079;g3a8f18422b6_1_0"/>
          <p:cNvSpPr txBox="1"/>
          <p:nvPr/>
        </p:nvSpPr>
        <p:spPr>
          <a:xfrm>
            <a:off x="8544078" y="1773474"/>
            <a:ext cx="324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"/>
              <a:buNone/>
            </a:pPr>
            <a:r>
              <a:rPr b="1" i="0" lang="it-IT" sz="5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pic>
        <p:nvPicPr>
          <p:cNvPr id="1080" name="Google Shape;1080;g3a8f18422b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g3a8f18422b6_1_0"/>
          <p:cNvSpPr txBox="1"/>
          <p:nvPr/>
        </p:nvSpPr>
        <p:spPr>
          <a:xfrm>
            <a:off x="1055663" y="2564904"/>
            <a:ext cx="3240336" cy="360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Prototipo visuale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5" marL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ci permette di lavorare a stretto contatto con gli stakeholder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5" marL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5" marL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Lovable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Bolt.new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Replit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Ai Studio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2" name="Google Shape;1082;g3a8f18422b6_1_0"/>
          <p:cNvSpPr txBox="1"/>
          <p:nvPr/>
        </p:nvSpPr>
        <p:spPr>
          <a:xfrm>
            <a:off x="4799663" y="2564904"/>
            <a:ext cx="3240336" cy="360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Prototipi funzionali</a:t>
            </a:r>
            <a:endParaRPr>
              <a:solidFill>
                <a:schemeClr val="lt1"/>
              </a:solidFill>
            </a:endParaRPr>
          </a:p>
          <a:p>
            <a:pPr indent="0" lvl="5" marL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ci permette di creare e validare funzionalità tecniche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5" marL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5" marL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Cloude Code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Gemini CLI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Cursor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Ai Studio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3" name="Google Shape;1083;g3a8f18422b6_1_0"/>
          <p:cNvSpPr txBox="1"/>
          <p:nvPr/>
        </p:nvSpPr>
        <p:spPr>
          <a:xfrm>
            <a:off x="8543888" y="2564904"/>
            <a:ext cx="3240336" cy="360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 delle funzionalità</a:t>
            </a:r>
            <a:endParaRPr>
              <a:solidFill>
                <a:schemeClr val="lt1"/>
              </a:solidFill>
            </a:endParaRPr>
          </a:p>
          <a:p>
            <a:pPr indent="0" lvl="5" marL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ci permette di creare e validare funzionalità e confrontarle con i requisiti dando più soluzioni a stessi requisiti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5" marL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Lovable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Bolt.new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Replit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Ai Studio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5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4" name="Google Shape;1084;g3a8f18422b6_1_0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01/10/25</a:t>
            </a:r>
            <a:endParaRPr/>
          </a:p>
        </p:txBody>
      </p:sp>
      <p:sp>
        <p:nvSpPr>
          <p:cNvPr id="1085" name="Google Shape;1085;g3a8f18422b6_1_0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1086" name="Google Shape;1086;g3a8f18422b6_1_0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a8d1f6c51f_12_73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Quale strumento scegliere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t/>
            </a:r>
            <a:endParaRPr/>
          </a:p>
        </p:txBody>
      </p:sp>
      <p:sp>
        <p:nvSpPr>
          <p:cNvPr id="1092" name="Google Shape;1092;g3a8d1f6c51f_12_73"/>
          <p:cNvSpPr txBox="1"/>
          <p:nvPr/>
        </p:nvSpPr>
        <p:spPr>
          <a:xfrm>
            <a:off x="4799853" y="1773474"/>
            <a:ext cx="324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ira Sans"/>
              <a:buNone/>
            </a:pPr>
            <a:r>
              <a:rPr b="1" i="0" lang="it-IT" sz="5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</a:t>
            </a:r>
            <a:r>
              <a:rPr b="1" lang="it-IT" sz="5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/>
          </a:p>
        </p:txBody>
      </p:sp>
      <p:pic>
        <p:nvPicPr>
          <p:cNvPr id="1093" name="Google Shape;1093;g3a8d1f6c51f_12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900" y="6481979"/>
            <a:ext cx="216000" cy="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3a8d1f6c51f_12_73"/>
          <p:cNvSpPr txBox="1"/>
          <p:nvPr/>
        </p:nvSpPr>
        <p:spPr>
          <a:xfrm>
            <a:off x="4799663" y="2564904"/>
            <a:ext cx="3240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Prototipi AI</a:t>
            </a:r>
            <a:endParaRPr>
              <a:solidFill>
                <a:schemeClr val="lt1"/>
              </a:solidFill>
            </a:endParaRPr>
          </a:p>
          <a:p>
            <a:pPr indent="0" lvl="5" marL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ci permette verificare soluzioni basate su genAI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5" marL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5" marL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Google Ai Studio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95" name="Google Shape;1095;g3a8d1f6c51f_12_73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01/10/25</a:t>
            </a:r>
            <a:endParaRPr/>
          </a:p>
        </p:txBody>
      </p:sp>
      <p:sp>
        <p:nvSpPr>
          <p:cNvPr id="1096" name="Google Shape;1096;g3a8d1f6c51f_12_73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1097" name="Google Shape;1097;g3a8d1f6c51f_12_73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a84205419e_0_59"/>
          <p:cNvSpPr txBox="1"/>
          <p:nvPr>
            <p:ph type="title"/>
          </p:nvPr>
        </p:nvSpPr>
        <p:spPr>
          <a:xfrm>
            <a:off x="5548050" y="3103350"/>
            <a:ext cx="10959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DEMO</a:t>
            </a:r>
            <a:endParaRPr/>
          </a:p>
        </p:txBody>
      </p:sp>
      <p:sp>
        <p:nvSpPr>
          <p:cNvPr id="1103" name="Google Shape;1103;g3a84205419e_0_59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04" name="Google Shape;1104;g3a84205419e_0_59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1105" name="Google Shape;1105;g3a84205419e_0_59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sp>
        <p:nvSpPr>
          <p:cNvPr id="1106" name="Google Shape;1106;g3a84205419e_0_59"/>
          <p:cNvSpPr txBox="1"/>
          <p:nvPr>
            <p:ph type="title"/>
          </p:nvPr>
        </p:nvSpPr>
        <p:spPr>
          <a:xfrm>
            <a:off x="2334400" y="3639975"/>
            <a:ext cx="10959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UX/UI</a:t>
            </a:r>
            <a:endParaRPr/>
          </a:p>
        </p:txBody>
      </p:sp>
      <p:sp>
        <p:nvSpPr>
          <p:cNvPr id="1107" name="Google Shape;1107;g3a84205419e_0_59"/>
          <p:cNvSpPr txBox="1"/>
          <p:nvPr>
            <p:ph type="title"/>
          </p:nvPr>
        </p:nvSpPr>
        <p:spPr>
          <a:xfrm>
            <a:off x="7085825" y="4556400"/>
            <a:ext cx="27981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Architettura custom</a:t>
            </a:r>
            <a:endParaRPr/>
          </a:p>
        </p:txBody>
      </p:sp>
      <p:sp>
        <p:nvSpPr>
          <p:cNvPr id="1108" name="Google Shape;1108;g3a84205419e_0_59"/>
          <p:cNvSpPr txBox="1"/>
          <p:nvPr>
            <p:ph type="title"/>
          </p:nvPr>
        </p:nvSpPr>
        <p:spPr>
          <a:xfrm>
            <a:off x="2847275" y="4556400"/>
            <a:ext cx="31764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Documentazione</a:t>
            </a:r>
            <a:endParaRPr/>
          </a:p>
        </p:txBody>
      </p:sp>
      <p:sp>
        <p:nvSpPr>
          <p:cNvPr id="1109" name="Google Shape;1109;g3a84205419e_0_59"/>
          <p:cNvSpPr txBox="1"/>
          <p:nvPr>
            <p:ph type="title"/>
          </p:nvPr>
        </p:nvSpPr>
        <p:spPr>
          <a:xfrm>
            <a:off x="9291525" y="3466250"/>
            <a:ext cx="357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AI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a84205419e_0_2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Link Utili</a:t>
            </a:r>
            <a:endParaRPr/>
          </a:p>
        </p:txBody>
      </p:sp>
      <p:sp>
        <p:nvSpPr>
          <p:cNvPr id="1115" name="Google Shape;1115;g3a84205419e_0_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16" name="Google Shape;1116;g3a84205419e_0_2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1117" name="Google Shape;1117;g3a84205419e_0_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pic>
        <p:nvPicPr>
          <p:cNvPr id="1118" name="Google Shape;1118;g3a84205419e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25" y="1229276"/>
            <a:ext cx="8254175" cy="455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aaba1d86ca_2_12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Link Utili</a:t>
            </a:r>
            <a:endParaRPr/>
          </a:p>
        </p:txBody>
      </p:sp>
      <p:sp>
        <p:nvSpPr>
          <p:cNvPr id="1124" name="Google Shape;1124;g3aaba1d86ca_2_1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25" name="Google Shape;1125;g3aaba1d86ca_2_12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1126" name="Google Shape;1126;g3aaba1d86ca_2_1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pic>
        <p:nvPicPr>
          <p:cNvPr descr="A qr code with a white background&#10;&#10;AI-generated content may be incorrect." id="1127" name="Google Shape;1127;g3aaba1d86ca_2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7417" y="2339444"/>
            <a:ext cx="2504947" cy="2504947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g3aaba1d86ca_2_12"/>
          <p:cNvSpPr txBox="1"/>
          <p:nvPr/>
        </p:nvSpPr>
        <p:spPr>
          <a:xfrm>
            <a:off x="3547274" y="1773249"/>
            <a:ext cx="493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rPr b="1" i="0" lang="it-IT" sz="14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https://github.com/albertomeleleo/devfest-bari-2025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"/>
          <p:cNvSpPr txBox="1"/>
          <p:nvPr>
            <p:ph idx="4294967295" type="sldNum"/>
          </p:nvPr>
        </p:nvSpPr>
        <p:spPr>
          <a:xfrm>
            <a:off x="48313" y="6449501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34" name="Google Shape;1134;p7"/>
          <p:cNvSpPr txBox="1"/>
          <p:nvPr>
            <p:ph idx="4294967295" type="ftr"/>
          </p:nvPr>
        </p:nvSpPr>
        <p:spPr>
          <a:xfrm>
            <a:off x="1055687" y="6453000"/>
            <a:ext cx="482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1135" name="Google Shape;1135;p7"/>
          <p:cNvSpPr txBox="1"/>
          <p:nvPr/>
        </p:nvSpPr>
        <p:spPr>
          <a:xfrm>
            <a:off x="2107096" y="3657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6" name="Google Shape;1136;p7"/>
          <p:cNvSpPr txBox="1"/>
          <p:nvPr/>
        </p:nvSpPr>
        <p:spPr>
          <a:xfrm>
            <a:off x="6853187" y="256994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qr code with a white background&#10;&#10;AI-generated content may be incorrect." id="1137" name="Google Shape;11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664" y="4604427"/>
            <a:ext cx="2077345" cy="2077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a84205419e_0_150"/>
          <p:cNvSpPr txBox="1"/>
          <p:nvPr>
            <p:ph type="title"/>
          </p:nvPr>
        </p:nvSpPr>
        <p:spPr>
          <a:xfrm>
            <a:off x="1056000" y="2421000"/>
            <a:ext cx="8424000" cy="3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Prototipazione</a:t>
            </a:r>
            <a:endParaRPr/>
          </a:p>
        </p:txBody>
      </p:sp>
      <p:sp>
        <p:nvSpPr>
          <p:cNvPr id="858" name="Google Shape;858;g3a84205419e_0_150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59" name="Google Shape;859;g3a84205419e_0_150"/>
          <p:cNvSpPr txBox="1"/>
          <p:nvPr>
            <p:ph idx="11" type="ftr"/>
          </p:nvPr>
        </p:nvSpPr>
        <p:spPr>
          <a:xfrm>
            <a:off x="1055687" y="6453000"/>
            <a:ext cx="482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860" name="Google Shape;860;g3a84205419e_0_150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sp>
        <p:nvSpPr>
          <p:cNvPr id="861" name="Google Shape;861;g3a84205419e_0_150"/>
          <p:cNvSpPr txBox="1"/>
          <p:nvPr>
            <p:ph idx="1" type="body"/>
          </p:nvPr>
        </p:nvSpPr>
        <p:spPr>
          <a:xfrm>
            <a:off x="10199687" y="4797850"/>
            <a:ext cx="1584000" cy="136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a8d1f6c51f_7_0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Prototipazione &lt; 2024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</a:pPr>
            <a:r>
              <a:t/>
            </a:r>
            <a:endParaRPr/>
          </a:p>
        </p:txBody>
      </p:sp>
      <p:sp>
        <p:nvSpPr>
          <p:cNvPr id="867" name="Google Shape;867;g3a8d1f6c51f_7_0"/>
          <p:cNvSpPr txBox="1"/>
          <p:nvPr/>
        </p:nvSpPr>
        <p:spPr>
          <a:xfrm>
            <a:off x="1385052" y="3892839"/>
            <a:ext cx="1584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DRAFT REQUISITI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8" name="Google Shape;868;g3a8d1f6c51f_7_0"/>
          <p:cNvSpPr txBox="1"/>
          <p:nvPr/>
        </p:nvSpPr>
        <p:spPr>
          <a:xfrm>
            <a:off x="5576644" y="3891799"/>
            <a:ext cx="1584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FEEDBACK PHASE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9" name="Google Shape;869;g3a8d1f6c51f_7_0"/>
          <p:cNvSpPr txBox="1"/>
          <p:nvPr/>
        </p:nvSpPr>
        <p:spPr>
          <a:xfrm>
            <a:off x="9768236" y="3891799"/>
            <a:ext cx="1584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PRESENTAZIONE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0" name="Google Shape;870;g3a8d1f6c51f_7_0"/>
          <p:cNvSpPr txBox="1"/>
          <p:nvPr/>
        </p:nvSpPr>
        <p:spPr>
          <a:xfrm>
            <a:off x="3481208" y="2234574"/>
            <a:ext cx="1584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ANALISI INIZIALE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1" name="Google Shape;871;g3a8d1f6c51f_7_0"/>
          <p:cNvSpPr txBox="1"/>
          <p:nvPr/>
        </p:nvSpPr>
        <p:spPr>
          <a:xfrm>
            <a:off x="7672208" y="2234574"/>
            <a:ext cx="1584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CREAZIONE PROTOTIPO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2" name="Google Shape;872;g3a8d1f6c51f_7_0"/>
          <p:cNvSpPr txBox="1"/>
          <p:nvPr/>
        </p:nvSpPr>
        <p:spPr>
          <a:xfrm>
            <a:off x="7672208" y="1010254"/>
            <a:ext cx="15840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WIREFRAME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it-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FIGMA 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73" name="Google Shape;873;g3a8d1f6c51f_7_0"/>
          <p:cNvSpPr/>
          <p:nvPr/>
        </p:nvSpPr>
        <p:spPr>
          <a:xfrm>
            <a:off x="3111920" y="2966009"/>
            <a:ext cx="2322448" cy="1303146"/>
          </a:xfrm>
          <a:custGeom>
            <a:rect b="b" l="l" r="r" t="t"/>
            <a:pathLst>
              <a:path extrusionOk="0" h="1303146" w="2322448">
                <a:moveTo>
                  <a:pt x="2093976" y="110744"/>
                </a:moveTo>
                <a:cubicBezTo>
                  <a:pt x="2093722" y="120840"/>
                  <a:pt x="2093595" y="130937"/>
                  <a:pt x="2093595" y="141097"/>
                </a:cubicBezTo>
                <a:cubicBezTo>
                  <a:pt x="2093595" y="655828"/>
                  <a:pt x="1674876" y="1074547"/>
                  <a:pt x="1160145" y="1074547"/>
                </a:cubicBezTo>
                <a:cubicBezTo>
                  <a:pt x="645414" y="1074547"/>
                  <a:pt x="259080" y="687388"/>
                  <a:pt x="228600" y="200025"/>
                </a:cubicBezTo>
                <a:lnTo>
                  <a:pt x="118745" y="318071"/>
                </a:lnTo>
                <a:lnTo>
                  <a:pt x="0" y="207581"/>
                </a:lnTo>
                <a:cubicBezTo>
                  <a:pt x="34608" y="817499"/>
                  <a:pt x="541655" y="1303147"/>
                  <a:pt x="1160082" y="1303147"/>
                </a:cubicBezTo>
                <a:cubicBezTo>
                  <a:pt x="1778508" y="1303147"/>
                  <a:pt x="2322132" y="781875"/>
                  <a:pt x="2322132" y="141097"/>
                </a:cubicBezTo>
                <a:cubicBezTo>
                  <a:pt x="2322132" y="133286"/>
                  <a:pt x="2322259" y="125476"/>
                  <a:pt x="2322449" y="117729"/>
                </a:cubicBezTo>
                <a:lnTo>
                  <a:pt x="2212975" y="0"/>
                </a:lnTo>
                <a:lnTo>
                  <a:pt x="2093976" y="110680"/>
                </a:lnTo>
                <a:close/>
              </a:path>
            </a:pathLst>
          </a:custGeom>
          <a:solidFill>
            <a:srgbClr val="28DC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74" name="Google Shape;874;g3a8d1f6c51f_7_0"/>
          <p:cNvSpPr/>
          <p:nvPr/>
        </p:nvSpPr>
        <p:spPr>
          <a:xfrm>
            <a:off x="1014516" y="1945056"/>
            <a:ext cx="2324417" cy="1303083"/>
          </a:xfrm>
          <a:custGeom>
            <a:rect b="b" l="l" r="r" t="t"/>
            <a:pathLst>
              <a:path extrusionOk="0" h="1303083" w="2324417">
                <a:moveTo>
                  <a:pt x="2324418" y="1185418"/>
                </a:moveTo>
                <a:cubicBezTo>
                  <a:pt x="2324227" y="1177671"/>
                  <a:pt x="2324100" y="1169860"/>
                  <a:pt x="2324100" y="1162050"/>
                </a:cubicBezTo>
                <a:cubicBezTo>
                  <a:pt x="2324100" y="521271"/>
                  <a:pt x="1802829" y="0"/>
                  <a:pt x="1162050" y="0"/>
                </a:cubicBezTo>
                <a:cubicBezTo>
                  <a:pt x="521271" y="0"/>
                  <a:pt x="0" y="521271"/>
                  <a:pt x="0" y="1162050"/>
                </a:cubicBezTo>
                <a:lnTo>
                  <a:pt x="228600" y="1162050"/>
                </a:lnTo>
                <a:cubicBezTo>
                  <a:pt x="228600" y="647319"/>
                  <a:pt x="647319" y="228600"/>
                  <a:pt x="1162050" y="228600"/>
                </a:cubicBezTo>
                <a:cubicBezTo>
                  <a:pt x="1676781" y="228600"/>
                  <a:pt x="2095500" y="647319"/>
                  <a:pt x="2095500" y="1162050"/>
                </a:cubicBezTo>
                <a:cubicBezTo>
                  <a:pt x="2095500" y="1172210"/>
                  <a:pt x="2095627" y="1182307"/>
                  <a:pt x="2095881" y="1192403"/>
                </a:cubicBezTo>
                <a:lnTo>
                  <a:pt x="2214880" y="1303084"/>
                </a:lnTo>
                <a:lnTo>
                  <a:pt x="2324354" y="118535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75" name="Google Shape;875;g3a8d1f6c51f_7_0"/>
          <p:cNvSpPr/>
          <p:nvPr/>
        </p:nvSpPr>
        <p:spPr>
          <a:xfrm>
            <a:off x="5207484" y="1945056"/>
            <a:ext cx="2322449" cy="1303083"/>
          </a:xfrm>
          <a:custGeom>
            <a:rect b="b" l="l" r="r" t="t"/>
            <a:pathLst>
              <a:path extrusionOk="0" h="1303083" w="2322449">
                <a:moveTo>
                  <a:pt x="2322449" y="1185418"/>
                </a:moveTo>
                <a:cubicBezTo>
                  <a:pt x="2322259" y="1177671"/>
                  <a:pt x="2322132" y="1169860"/>
                  <a:pt x="2322132" y="1162050"/>
                </a:cubicBezTo>
                <a:cubicBezTo>
                  <a:pt x="2322132" y="521271"/>
                  <a:pt x="1800860" y="0"/>
                  <a:pt x="1160082" y="0"/>
                </a:cubicBezTo>
                <a:cubicBezTo>
                  <a:pt x="519303" y="0"/>
                  <a:pt x="34544" y="485648"/>
                  <a:pt x="0" y="1095566"/>
                </a:cubicBezTo>
                <a:lnTo>
                  <a:pt x="118745" y="985076"/>
                </a:lnTo>
                <a:lnTo>
                  <a:pt x="228600" y="1103122"/>
                </a:lnTo>
                <a:cubicBezTo>
                  <a:pt x="259080" y="615760"/>
                  <a:pt x="665226" y="228600"/>
                  <a:pt x="1160145" y="228600"/>
                </a:cubicBezTo>
                <a:cubicBezTo>
                  <a:pt x="1655064" y="228600"/>
                  <a:pt x="2093595" y="647319"/>
                  <a:pt x="2093595" y="1162050"/>
                </a:cubicBezTo>
                <a:cubicBezTo>
                  <a:pt x="2093595" y="1172210"/>
                  <a:pt x="2093722" y="1182307"/>
                  <a:pt x="2093976" y="1192403"/>
                </a:cubicBezTo>
                <a:lnTo>
                  <a:pt x="2212976" y="1303084"/>
                </a:lnTo>
                <a:lnTo>
                  <a:pt x="2322449" y="118535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76" name="Google Shape;876;g3a8d1f6c51f_7_0"/>
          <p:cNvSpPr/>
          <p:nvPr/>
        </p:nvSpPr>
        <p:spPr>
          <a:xfrm>
            <a:off x="7302921" y="2966009"/>
            <a:ext cx="2322448" cy="1303146"/>
          </a:xfrm>
          <a:custGeom>
            <a:rect b="b" l="l" r="r" t="t"/>
            <a:pathLst>
              <a:path extrusionOk="0" h="1303146" w="2322448">
                <a:moveTo>
                  <a:pt x="2093976" y="110744"/>
                </a:moveTo>
                <a:cubicBezTo>
                  <a:pt x="2093722" y="120840"/>
                  <a:pt x="2093595" y="130937"/>
                  <a:pt x="2093595" y="141097"/>
                </a:cubicBezTo>
                <a:cubicBezTo>
                  <a:pt x="2093595" y="655828"/>
                  <a:pt x="1674876" y="1074547"/>
                  <a:pt x="1160145" y="1074547"/>
                </a:cubicBezTo>
                <a:cubicBezTo>
                  <a:pt x="645413" y="1074547"/>
                  <a:pt x="259080" y="687388"/>
                  <a:pt x="228600" y="200025"/>
                </a:cubicBezTo>
                <a:lnTo>
                  <a:pt x="118745" y="318071"/>
                </a:lnTo>
                <a:lnTo>
                  <a:pt x="0" y="207581"/>
                </a:lnTo>
                <a:cubicBezTo>
                  <a:pt x="34607" y="817499"/>
                  <a:pt x="541655" y="1303147"/>
                  <a:pt x="1160081" y="1303147"/>
                </a:cubicBezTo>
                <a:cubicBezTo>
                  <a:pt x="1778508" y="1303147"/>
                  <a:pt x="2322131" y="781875"/>
                  <a:pt x="2322131" y="141097"/>
                </a:cubicBezTo>
                <a:cubicBezTo>
                  <a:pt x="2322131" y="133286"/>
                  <a:pt x="2322258" y="125476"/>
                  <a:pt x="2322449" y="117729"/>
                </a:cubicBezTo>
                <a:lnTo>
                  <a:pt x="2212975" y="0"/>
                </a:lnTo>
                <a:lnTo>
                  <a:pt x="2093976" y="110680"/>
                </a:lnTo>
                <a:close/>
              </a:path>
            </a:pathLst>
          </a:custGeom>
          <a:solidFill>
            <a:srgbClr val="28DC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77" name="Google Shape;877;g3a8d1f6c51f_7_0"/>
          <p:cNvSpPr/>
          <p:nvPr/>
        </p:nvSpPr>
        <p:spPr>
          <a:xfrm>
            <a:off x="9398484" y="1945056"/>
            <a:ext cx="2322194" cy="1303210"/>
          </a:xfrm>
          <a:custGeom>
            <a:rect b="b" l="l" r="r" t="t"/>
            <a:pathLst>
              <a:path extrusionOk="0" h="1303210" w="2322194">
                <a:moveTo>
                  <a:pt x="1160081" y="0"/>
                </a:moveTo>
                <a:cubicBezTo>
                  <a:pt x="541655" y="0"/>
                  <a:pt x="34544" y="485648"/>
                  <a:pt x="0" y="1095566"/>
                </a:cubicBezTo>
                <a:lnTo>
                  <a:pt x="118745" y="985076"/>
                </a:lnTo>
                <a:lnTo>
                  <a:pt x="228600" y="1103122"/>
                </a:lnTo>
                <a:cubicBezTo>
                  <a:pt x="259080" y="615760"/>
                  <a:pt x="665225" y="228600"/>
                  <a:pt x="1160145" y="228600"/>
                </a:cubicBezTo>
                <a:cubicBezTo>
                  <a:pt x="1655063" y="228600"/>
                  <a:pt x="2093595" y="647319"/>
                  <a:pt x="2093595" y="1162050"/>
                </a:cubicBezTo>
                <a:lnTo>
                  <a:pt x="2093595" y="1188910"/>
                </a:lnTo>
                <a:lnTo>
                  <a:pt x="2207895" y="1303210"/>
                </a:lnTo>
                <a:lnTo>
                  <a:pt x="2322195" y="1188910"/>
                </a:lnTo>
                <a:lnTo>
                  <a:pt x="2322195" y="1162050"/>
                </a:lnTo>
                <a:cubicBezTo>
                  <a:pt x="2322195" y="521271"/>
                  <a:pt x="1800923" y="0"/>
                  <a:pt x="11601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78" name="Google Shape;878;g3a8d1f6c51f_7_0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01/10/25</a:t>
            </a:r>
            <a:endParaRPr/>
          </a:p>
        </p:txBody>
      </p:sp>
      <p:sp>
        <p:nvSpPr>
          <p:cNvPr id="879" name="Google Shape;879;g3a8d1f6c51f_7_0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880" name="Google Shape;880;g3a8d1f6c51f_7_0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Fira Sans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881" name="Google Shape;881;g3a8d1f6c51f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925" y="2952817"/>
            <a:ext cx="533400" cy="50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3a8d1f6c51f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299" y="2952820"/>
            <a:ext cx="596152" cy="5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3a8d1f6c51f_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1701" y="2924666"/>
            <a:ext cx="533400" cy="56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3a8d1f6c51f_7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8426" y="2931574"/>
            <a:ext cx="563300" cy="54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3a8d1f6c51f_7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55075" y="2924670"/>
            <a:ext cx="414860" cy="5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a84205419e_0_30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Prototipazione &lt; 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t/>
            </a:r>
            <a:endParaRPr/>
          </a:p>
        </p:txBody>
      </p:sp>
      <p:sp>
        <p:nvSpPr>
          <p:cNvPr id="891" name="Google Shape;891;g3a84205419e_0_30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92" name="Google Shape;892;g3a84205419e_0_30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893" name="Google Shape;893;g3a84205419e_0_30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pic>
        <p:nvPicPr>
          <p:cNvPr id="894" name="Google Shape;894;g3a84205419e_0_30" title="ChatGPT Image Nov 24, 2025, 05_58_1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825" y="1315201"/>
            <a:ext cx="4555523" cy="4555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a8d1f6c51f_3_103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 Condensed"/>
              <a:buNone/>
            </a:pPr>
            <a:r>
              <a:rPr lang="it-IT"/>
              <a:t>Tools timeline </a:t>
            </a:r>
            <a:endParaRPr/>
          </a:p>
        </p:txBody>
      </p:sp>
      <p:sp>
        <p:nvSpPr>
          <p:cNvPr id="900" name="Google Shape;900;g3a8d1f6c51f_3_103"/>
          <p:cNvSpPr/>
          <p:nvPr/>
        </p:nvSpPr>
        <p:spPr>
          <a:xfrm>
            <a:off x="407987" y="5589304"/>
            <a:ext cx="11376025" cy="576000"/>
          </a:xfrm>
          <a:prstGeom prst="roundRect">
            <a:avLst>
              <a:gd fmla="val 1984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216000" lIns="216000" spcFirstLastPara="1" rIns="216000" wrap="square" tIns="21600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901" name="Google Shape;901;g3a8d1f6c51f_3_103"/>
          <p:cNvGraphicFramePr/>
          <p:nvPr/>
        </p:nvGraphicFramePr>
        <p:xfrm>
          <a:off x="515380" y="5733304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{39331D3E-37EF-42DD-B7F5-46AFAEFFEBB7}</a:tableStyleId>
              </a:tblPr>
              <a:tblGrid>
                <a:gridCol w="930100"/>
                <a:gridCol w="930100"/>
                <a:gridCol w="930100"/>
                <a:gridCol w="930100"/>
                <a:gridCol w="930100"/>
                <a:gridCol w="930100"/>
                <a:gridCol w="930100"/>
                <a:gridCol w="930100"/>
                <a:gridCol w="930100"/>
                <a:gridCol w="930100"/>
                <a:gridCol w="930100"/>
                <a:gridCol w="930100"/>
              </a:tblGrid>
              <a:tr h="2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/>
                        <a:t>Q1 2023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/>
                        <a:t>Q2 2023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/>
                        <a:t>Q3 2023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/>
                        <a:t>Q4 2023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it-IT"/>
                        <a:t>Q1 2024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it-IT"/>
                        <a:t>Q2 2024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it-IT"/>
                        <a:t>Q3 2024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it-IT"/>
                        <a:t>Q4 2024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it-IT"/>
                        <a:t>Q1 2025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it-IT"/>
                        <a:t>Q2 2025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it-IT"/>
                        <a:t>Q3 2025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it-IT"/>
                        <a:t>Q4 2025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ACA4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02" name="Google Shape;902;g3a8d1f6c51f_3_103"/>
          <p:cNvCxnSpPr/>
          <p:nvPr/>
        </p:nvCxnSpPr>
        <p:spPr>
          <a:xfrm flipH="1" rot="10800000">
            <a:off x="1453645" y="3440816"/>
            <a:ext cx="16500" cy="2040000"/>
          </a:xfrm>
          <a:prstGeom prst="straightConnector1">
            <a:avLst/>
          </a:prstGeom>
          <a:noFill/>
          <a:ln cap="flat" cmpd="sng" w="9525">
            <a:solidFill>
              <a:srgbClr val="CFCBC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3" name="Google Shape;903;g3a8d1f6c51f_3_103"/>
          <p:cNvSpPr txBox="1"/>
          <p:nvPr/>
        </p:nvSpPr>
        <p:spPr>
          <a:xfrm>
            <a:off x="1453644" y="3469791"/>
            <a:ext cx="14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16000" spcFirstLastPara="1" rIns="0" wrap="square" tIns="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C8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rgbClr val="CFCBC8"/>
                </a:solidFill>
                <a:latin typeface="Fira Sans"/>
                <a:ea typeface="Fira Sans"/>
                <a:cs typeface="Fira Sans"/>
                <a:sym typeface="Fira Sans"/>
              </a:rPr>
              <a:t>Integrazione IDE</a:t>
            </a:r>
            <a:endParaRPr/>
          </a:p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lang="it-IT" sz="1000">
                <a:solidFill>
                  <a:srgbClr val="CFCBC8"/>
                </a:solidFill>
                <a:latin typeface="Fira Sans"/>
                <a:ea typeface="Fira Sans"/>
                <a:cs typeface="Fira Sans"/>
                <a:sym typeface="Fira Sans"/>
              </a:rPr>
              <a:t>Cursor</a:t>
            </a:r>
            <a:endParaRPr/>
          </a:p>
        </p:txBody>
      </p:sp>
      <p:cxnSp>
        <p:nvCxnSpPr>
          <p:cNvPr id="904" name="Google Shape;904;g3a8d1f6c51f_3_103"/>
          <p:cNvCxnSpPr/>
          <p:nvPr/>
        </p:nvCxnSpPr>
        <p:spPr>
          <a:xfrm rot="10800000">
            <a:off x="407368" y="2745513"/>
            <a:ext cx="0" cy="2736125"/>
          </a:xfrm>
          <a:prstGeom prst="straightConnector1">
            <a:avLst/>
          </a:prstGeom>
          <a:noFill/>
          <a:ln cap="flat" cmpd="sng" w="9525">
            <a:solidFill>
              <a:srgbClr val="CFCBC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5" name="Google Shape;905;g3a8d1f6c51f_3_103"/>
          <p:cNvCxnSpPr/>
          <p:nvPr/>
        </p:nvCxnSpPr>
        <p:spPr>
          <a:xfrm rot="10800000">
            <a:off x="7222425" y="1818181"/>
            <a:ext cx="0" cy="3708000"/>
          </a:xfrm>
          <a:prstGeom prst="straightConnector1">
            <a:avLst/>
          </a:prstGeom>
          <a:noFill/>
          <a:ln cap="flat" cmpd="sng" w="9525">
            <a:solidFill>
              <a:srgbClr val="28DC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6" name="Google Shape;906;g3a8d1f6c51f_3_103"/>
          <p:cNvSpPr txBox="1"/>
          <p:nvPr/>
        </p:nvSpPr>
        <p:spPr>
          <a:xfrm>
            <a:off x="7222425" y="1818181"/>
            <a:ext cx="14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16000" spcFirstLastPara="1" rIns="0" wrap="square" tIns="0">
            <a:noAutofit/>
          </a:bodyPr>
          <a:lstStyle/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Replit Agent</a:t>
            </a:r>
            <a:endParaRPr b="0" i="0" sz="10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07" name="Google Shape;907;g3a8d1f6c51f_3_103"/>
          <p:cNvCxnSpPr/>
          <p:nvPr/>
        </p:nvCxnSpPr>
        <p:spPr>
          <a:xfrm rot="10800000">
            <a:off x="7452496" y="2787713"/>
            <a:ext cx="0" cy="2736000"/>
          </a:xfrm>
          <a:prstGeom prst="straightConnector1">
            <a:avLst/>
          </a:prstGeom>
          <a:noFill/>
          <a:ln cap="flat" cmpd="sng" w="9525">
            <a:solidFill>
              <a:srgbClr val="28DC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8" name="Google Shape;908;g3a8d1f6c51f_3_103"/>
          <p:cNvSpPr txBox="1"/>
          <p:nvPr/>
        </p:nvSpPr>
        <p:spPr>
          <a:xfrm>
            <a:off x="7452496" y="2787588"/>
            <a:ext cx="144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0" lIns="216000" spcFirstLastPara="1" rIns="0" wrap="square" tIns="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Bolt.new</a:t>
            </a:r>
            <a:endParaRPr>
              <a:solidFill>
                <a:schemeClr val="lt1"/>
              </a:solidFill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09" name="Google Shape;909;g3a8d1f6c51f_3_103"/>
          <p:cNvCxnSpPr/>
          <p:nvPr/>
        </p:nvCxnSpPr>
        <p:spPr>
          <a:xfrm rot="10800000">
            <a:off x="7603487" y="3766199"/>
            <a:ext cx="0" cy="1764600"/>
          </a:xfrm>
          <a:prstGeom prst="straightConnector1">
            <a:avLst/>
          </a:prstGeom>
          <a:noFill/>
          <a:ln cap="flat" cmpd="sng" w="9525">
            <a:solidFill>
              <a:srgbClr val="28DC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0" name="Google Shape;910;g3a8d1f6c51f_3_103"/>
          <p:cNvSpPr txBox="1"/>
          <p:nvPr/>
        </p:nvSpPr>
        <p:spPr>
          <a:xfrm>
            <a:off x="7603487" y="3766193"/>
            <a:ext cx="144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0" lIns="216000" spcFirstLastPara="1" rIns="0" wrap="square" tIns="0">
            <a:noAutofit/>
          </a:bodyPr>
          <a:lstStyle/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Lovable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11" name="Google Shape;911;g3a8d1f6c51f_3_103"/>
          <p:cNvCxnSpPr/>
          <p:nvPr/>
        </p:nvCxnSpPr>
        <p:spPr>
          <a:xfrm rot="10800000">
            <a:off x="6132120" y="2796130"/>
            <a:ext cx="0" cy="2736000"/>
          </a:xfrm>
          <a:prstGeom prst="straightConnector1">
            <a:avLst/>
          </a:prstGeom>
          <a:noFill/>
          <a:ln cap="flat" cmpd="sng" w="9525">
            <a:solidFill>
              <a:srgbClr val="28DC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2" name="Google Shape;912;g3a8d1f6c51f_3_103"/>
          <p:cNvSpPr txBox="1"/>
          <p:nvPr/>
        </p:nvSpPr>
        <p:spPr>
          <a:xfrm>
            <a:off x="6128186" y="2897965"/>
            <a:ext cx="909900" cy="720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0" lIns="216000" spcFirstLastPara="1" rIns="0" wrap="square" tIns="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Claude</a:t>
            </a:r>
            <a:endParaRPr>
              <a:solidFill>
                <a:schemeClr val="lt1"/>
              </a:solidFill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lang="it-IT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Sonnet 3.5 + Artifact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13" name="Google Shape;913;g3a8d1f6c51f_3_103"/>
          <p:cNvCxnSpPr/>
          <p:nvPr/>
        </p:nvCxnSpPr>
        <p:spPr>
          <a:xfrm flipH="1" rot="10800000">
            <a:off x="11354998" y="2739379"/>
            <a:ext cx="9600" cy="2819400"/>
          </a:xfrm>
          <a:prstGeom prst="straightConnector1">
            <a:avLst/>
          </a:prstGeom>
          <a:noFill/>
          <a:ln cap="flat" cmpd="sng" w="9525">
            <a:solidFill>
              <a:srgbClr val="28DC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4" name="Google Shape;914;g3a8d1f6c51f_3_103"/>
          <p:cNvSpPr txBox="1"/>
          <p:nvPr/>
        </p:nvSpPr>
        <p:spPr>
          <a:xfrm>
            <a:off x="9924598" y="2739382"/>
            <a:ext cx="14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16000" spcFirstLastPara="1" rIns="0" wrap="square" tIns="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Antigravity</a:t>
            </a:r>
            <a:endParaRPr>
              <a:solidFill>
                <a:schemeClr val="lt1"/>
              </a:solidFill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5" name="Google Shape;915;g3a8d1f6c51f_3_103"/>
          <p:cNvSpPr txBox="1"/>
          <p:nvPr/>
        </p:nvSpPr>
        <p:spPr>
          <a:xfrm>
            <a:off x="5588999" y="1221448"/>
            <a:ext cx="1008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Change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6" name="Google Shape;916;g3a8d1f6c51f_3_103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01/10/25</a:t>
            </a:r>
            <a:endParaRPr/>
          </a:p>
        </p:txBody>
      </p:sp>
      <p:sp>
        <p:nvSpPr>
          <p:cNvPr id="917" name="Google Shape;917;g3a8d1f6c51f_3_103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918" name="Google Shape;918;g3a8d1f6c51f_3_103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Fira Sans"/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919" name="Google Shape;919;g3a8d1f6c51f_3_103"/>
          <p:cNvSpPr txBox="1"/>
          <p:nvPr/>
        </p:nvSpPr>
        <p:spPr>
          <a:xfrm>
            <a:off x="407375" y="2745525"/>
            <a:ext cx="14763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16000" spcFirstLastPara="1" rIns="0" wrap="square" tIns="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C8"/>
              </a:buClr>
              <a:buSzPts val="1600"/>
              <a:buFont typeface="Noto Sans Symbols"/>
              <a:buNone/>
            </a:pPr>
            <a:r>
              <a:rPr b="1" lang="it-IT" sz="1500">
                <a:solidFill>
                  <a:srgbClr val="CFCBC8"/>
                </a:solidFill>
                <a:latin typeface="Fira Sans"/>
                <a:ea typeface="Fira Sans"/>
                <a:cs typeface="Fira Sans"/>
                <a:sym typeface="Fira Sans"/>
              </a:rPr>
              <a:t>2022</a:t>
            </a:r>
            <a:endParaRPr b="1" sz="1500">
              <a:solidFill>
                <a:srgbClr val="CFCBC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C8"/>
              </a:buClr>
              <a:buSzPts val="1600"/>
              <a:buFont typeface="Noto Sans Symbols"/>
              <a:buNone/>
            </a:pPr>
            <a:r>
              <a:rPr b="1" lang="it-IT" sz="1500">
                <a:solidFill>
                  <a:srgbClr val="CFCBC8"/>
                </a:solidFill>
                <a:latin typeface="Fira Sans"/>
                <a:ea typeface="Fira Sans"/>
                <a:cs typeface="Fira Sans"/>
                <a:sym typeface="Fira Sans"/>
              </a:rPr>
              <a:t>Autocomplete</a:t>
            </a:r>
            <a:endParaRPr sz="1300"/>
          </a:p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lang="it-IT" sz="1000">
                <a:solidFill>
                  <a:srgbClr val="CFCBC8"/>
                </a:solidFill>
                <a:latin typeface="Fira Sans"/>
                <a:ea typeface="Fira Sans"/>
                <a:cs typeface="Fira Sans"/>
                <a:sym typeface="Fira Sans"/>
              </a:rPr>
              <a:t>-Copilot</a:t>
            </a:r>
            <a:endParaRPr sz="1000">
              <a:solidFill>
                <a:srgbClr val="CFCBC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lang="it-IT" sz="1000">
                <a:solidFill>
                  <a:srgbClr val="CFCBC8"/>
                </a:solidFill>
                <a:latin typeface="Fira Sans"/>
                <a:ea typeface="Fira Sans"/>
                <a:cs typeface="Fira Sans"/>
                <a:sym typeface="Fira Sans"/>
              </a:rPr>
              <a:t>-Codex</a:t>
            </a:r>
            <a:endParaRPr sz="1000">
              <a:solidFill>
                <a:srgbClr val="CFCBC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lang="it-IT" sz="1000">
                <a:solidFill>
                  <a:srgbClr val="CFCBC8"/>
                </a:solidFill>
                <a:latin typeface="Fira Sans"/>
                <a:ea typeface="Fira Sans"/>
                <a:cs typeface="Fira Sans"/>
                <a:sym typeface="Fira Sans"/>
              </a:rPr>
              <a:t>-Replit</a:t>
            </a:r>
            <a:endParaRPr sz="1000">
              <a:solidFill>
                <a:srgbClr val="CFCBC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20" name="Google Shape;920;g3a8d1f6c51f_3_103"/>
          <p:cNvCxnSpPr/>
          <p:nvPr/>
        </p:nvCxnSpPr>
        <p:spPr>
          <a:xfrm flipH="1" rot="10800000">
            <a:off x="10396590" y="4112688"/>
            <a:ext cx="6900" cy="1458900"/>
          </a:xfrm>
          <a:prstGeom prst="straightConnector1">
            <a:avLst/>
          </a:prstGeom>
          <a:noFill/>
          <a:ln cap="flat" cmpd="sng" w="9525">
            <a:solidFill>
              <a:srgbClr val="28DC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1" name="Google Shape;921;g3a8d1f6c51f_3_103"/>
          <p:cNvSpPr txBox="1"/>
          <p:nvPr/>
        </p:nvSpPr>
        <p:spPr>
          <a:xfrm>
            <a:off x="8023553" y="5022653"/>
            <a:ext cx="14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16000" spcFirstLastPara="1" rIns="0" wrap="square" tIns="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Cloude Code</a:t>
            </a:r>
            <a:endParaRPr>
              <a:solidFill>
                <a:schemeClr val="lt1"/>
              </a:solidFill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22" name="Google Shape;922;g3a8d1f6c51f_3_103"/>
          <p:cNvCxnSpPr/>
          <p:nvPr/>
        </p:nvCxnSpPr>
        <p:spPr>
          <a:xfrm flipH="1" rot="10800000">
            <a:off x="9454965" y="5022652"/>
            <a:ext cx="6600" cy="527700"/>
          </a:xfrm>
          <a:prstGeom prst="straightConnector1">
            <a:avLst/>
          </a:prstGeom>
          <a:noFill/>
          <a:ln cap="flat" cmpd="sng" w="9525">
            <a:solidFill>
              <a:srgbClr val="28DC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3" name="Google Shape;923;g3a8d1f6c51f_3_103"/>
          <p:cNvSpPr txBox="1"/>
          <p:nvPr/>
        </p:nvSpPr>
        <p:spPr>
          <a:xfrm>
            <a:off x="8963499" y="4137859"/>
            <a:ext cx="14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16000" spcFirstLastPara="1" rIns="0" wrap="square" tIns="0">
            <a:noAutofit/>
          </a:bodyPr>
          <a:lstStyle/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Gemini CLI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24" name="Google Shape;924;g3a8d1f6c51f_3_103"/>
          <p:cNvCxnSpPr/>
          <p:nvPr/>
        </p:nvCxnSpPr>
        <p:spPr>
          <a:xfrm flipH="1" rot="10800000">
            <a:off x="11125240" y="3167313"/>
            <a:ext cx="21900" cy="2405100"/>
          </a:xfrm>
          <a:prstGeom prst="straightConnector1">
            <a:avLst/>
          </a:prstGeom>
          <a:noFill/>
          <a:ln cap="flat" cmpd="sng" w="9525">
            <a:solidFill>
              <a:srgbClr val="28DC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5" name="Google Shape;925;g3a8d1f6c51f_3_103"/>
          <p:cNvSpPr txBox="1"/>
          <p:nvPr/>
        </p:nvSpPr>
        <p:spPr>
          <a:xfrm>
            <a:off x="9657190" y="3230991"/>
            <a:ext cx="14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16000" spcFirstLastPara="1" rIns="0" wrap="square" tIns="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Cloude Code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WEB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26" name="Google Shape;926;g3a8d1f6c51f_3_103"/>
          <p:cNvCxnSpPr/>
          <p:nvPr/>
        </p:nvCxnSpPr>
        <p:spPr>
          <a:xfrm flipH="1" rot="10800000">
            <a:off x="7726853" y="4269478"/>
            <a:ext cx="2400" cy="1256700"/>
          </a:xfrm>
          <a:prstGeom prst="straightConnector1">
            <a:avLst/>
          </a:prstGeom>
          <a:noFill/>
          <a:ln cap="flat" cmpd="sng" w="9525">
            <a:solidFill>
              <a:srgbClr val="28DC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7" name="Google Shape;927;g3a8d1f6c51f_3_103"/>
          <p:cNvSpPr txBox="1"/>
          <p:nvPr/>
        </p:nvSpPr>
        <p:spPr>
          <a:xfrm>
            <a:off x="7726562" y="4288493"/>
            <a:ext cx="144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0" lIns="216000" spcFirstLastPara="1" rIns="0" wrap="square" tIns="0">
            <a:noAutofit/>
          </a:bodyPr>
          <a:lstStyle/>
          <a:p>
            <a:pPr indent="0" lvl="6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ira Sans"/>
              <a:buNone/>
            </a:pPr>
            <a:r>
              <a:rPr b="1" lang="it-I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WindSurf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"/>
          <p:cNvSpPr txBox="1"/>
          <p:nvPr>
            <p:ph type="title"/>
          </p:nvPr>
        </p:nvSpPr>
        <p:spPr>
          <a:xfrm>
            <a:off x="1055689" y="512796"/>
            <a:ext cx="5111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Una nuova libreria di strumenti</a:t>
            </a:r>
            <a:endParaRPr/>
          </a:p>
        </p:txBody>
      </p:sp>
      <p:sp>
        <p:nvSpPr>
          <p:cNvPr id="933" name="Google Shape;933;p6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34" name="Google Shape;934;p6"/>
          <p:cNvSpPr txBox="1"/>
          <p:nvPr>
            <p:ph idx="11" type="ftr"/>
          </p:nvPr>
        </p:nvSpPr>
        <p:spPr>
          <a:xfrm>
            <a:off x="1055687" y="6453000"/>
            <a:ext cx="4752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935" name="Google Shape;935;p6"/>
          <p:cNvSpPr txBox="1"/>
          <p:nvPr>
            <p:ph idx="10" type="dt"/>
          </p:nvPr>
        </p:nvSpPr>
        <p:spPr>
          <a:xfrm>
            <a:off x="6888000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sp>
        <p:nvSpPr>
          <p:cNvPr id="936" name="Google Shape;936;p6"/>
          <p:cNvSpPr txBox="1"/>
          <p:nvPr>
            <p:ph idx="1" type="body"/>
          </p:nvPr>
        </p:nvSpPr>
        <p:spPr>
          <a:xfrm>
            <a:off x="1056001" y="1772388"/>
            <a:ext cx="5111400" cy="43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20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Lovalble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Bolt.new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Google Ai Studio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Replit</a:t>
            </a:r>
            <a:endParaRPr/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20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Claude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Gemini CLI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Codex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Cursor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GitHub Copilot</a:t>
            </a:r>
            <a:endParaRPr/>
          </a:p>
        </p:txBody>
      </p:sp>
      <p:pic>
        <p:nvPicPr>
          <p:cNvPr id="937" name="Google Shape;937;p6" title="Gemini_Generated_Image_cvbw1ncvbw1ncvbw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386" r="10386" t="0"/>
          <a:stretch/>
        </p:blipFill>
        <p:spPr>
          <a:xfrm>
            <a:off x="6672262" y="0"/>
            <a:ext cx="5519698" cy="6857999"/>
          </a:xfrm>
          <a:prstGeom prst="rect">
            <a:avLst/>
          </a:prstGeom>
        </p:spPr>
      </p:pic>
      <p:sp>
        <p:nvSpPr>
          <p:cNvPr id="938" name="Google Shape;938;p6"/>
          <p:cNvSpPr txBox="1"/>
          <p:nvPr>
            <p:ph idx="3" type="body"/>
          </p:nvPr>
        </p:nvSpPr>
        <p:spPr>
          <a:xfrm>
            <a:off x="6672250" y="0"/>
            <a:ext cx="5519700" cy="68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"/>
          <p:cNvSpPr txBox="1"/>
          <p:nvPr>
            <p:ph type="title"/>
          </p:nvPr>
        </p:nvSpPr>
        <p:spPr>
          <a:xfrm>
            <a:off x="1055687" y="512676"/>
            <a:ext cx="10728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Game Change</a:t>
            </a:r>
            <a:endParaRPr/>
          </a:p>
        </p:txBody>
      </p:sp>
      <p:sp>
        <p:nvSpPr>
          <p:cNvPr id="944" name="Google Shape;944;p4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45" name="Google Shape;945;p4"/>
          <p:cNvSpPr txBox="1"/>
          <p:nvPr>
            <p:ph idx="11" type="ftr"/>
          </p:nvPr>
        </p:nvSpPr>
        <p:spPr>
          <a:xfrm>
            <a:off x="1055687" y="6453000"/>
            <a:ext cx="496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946" name="Google Shape;946;p4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sp>
        <p:nvSpPr>
          <p:cNvPr id="947" name="Google Shape;947;p4"/>
          <p:cNvSpPr txBox="1"/>
          <p:nvPr/>
        </p:nvSpPr>
        <p:spPr>
          <a:xfrm>
            <a:off x="9307286" y="55190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48" name="Google Shape;948;p4"/>
          <p:cNvSpPr/>
          <p:nvPr/>
        </p:nvSpPr>
        <p:spPr>
          <a:xfrm>
            <a:off x="5733700" y="2956850"/>
            <a:ext cx="720000" cy="11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49" name="Google Shape;949;p4" title="ChatGPT Image Nov 24, 2025, 05_58_15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50" y="1350151"/>
            <a:ext cx="4555523" cy="455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224" y="1162451"/>
            <a:ext cx="4675076" cy="482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a84205419e_0_52"/>
          <p:cNvSpPr txBox="1"/>
          <p:nvPr>
            <p:ph type="title"/>
          </p:nvPr>
        </p:nvSpPr>
        <p:spPr>
          <a:xfrm>
            <a:off x="1056000" y="2421000"/>
            <a:ext cx="8424000" cy="3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Fira Sans Condensed"/>
              <a:buNone/>
            </a:pPr>
            <a:r>
              <a:rPr lang="it-IT"/>
              <a:t>Quando servono questi strumenti</a:t>
            </a:r>
            <a:endParaRPr/>
          </a:p>
        </p:txBody>
      </p:sp>
      <p:sp>
        <p:nvSpPr>
          <p:cNvPr id="956" name="Google Shape;956;g3a84205419e_0_52"/>
          <p:cNvSpPr txBox="1"/>
          <p:nvPr>
            <p:ph idx="12" type="sldNum"/>
          </p:nvPr>
        </p:nvSpPr>
        <p:spPr>
          <a:xfrm>
            <a:off x="408000" y="6453000"/>
            <a:ext cx="36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Fira Sans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57" name="Google Shape;957;g3a84205419e_0_52"/>
          <p:cNvSpPr txBox="1"/>
          <p:nvPr>
            <p:ph idx="11" type="ftr"/>
          </p:nvPr>
        </p:nvSpPr>
        <p:spPr>
          <a:xfrm>
            <a:off x="1055687" y="6453000"/>
            <a:ext cx="482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Title of the presentation</a:t>
            </a:r>
            <a:endParaRPr/>
          </a:p>
        </p:txBody>
      </p:sp>
      <p:sp>
        <p:nvSpPr>
          <p:cNvPr id="958" name="Google Shape;958;g3a84205419e_0_52"/>
          <p:cNvSpPr txBox="1"/>
          <p:nvPr>
            <p:ph idx="10" type="dt"/>
          </p:nvPr>
        </p:nvSpPr>
        <p:spPr>
          <a:xfrm>
            <a:off x="6492124" y="6453000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Fira Sans"/>
              <a:buNone/>
            </a:pPr>
            <a:r>
              <a:rPr lang="it-IT"/>
              <a:t>22/11/25</a:t>
            </a:r>
            <a:endParaRPr/>
          </a:p>
        </p:txBody>
      </p:sp>
      <p:sp>
        <p:nvSpPr>
          <p:cNvPr id="959" name="Google Shape;959;g3a84205419e_0_52"/>
          <p:cNvSpPr txBox="1"/>
          <p:nvPr>
            <p:ph idx="1" type="body"/>
          </p:nvPr>
        </p:nvSpPr>
        <p:spPr>
          <a:xfrm>
            <a:off x="10199687" y="4797850"/>
            <a:ext cx="1584000" cy="136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_adesso">
      <a:dk1>
        <a:srgbClr val="000000"/>
      </a:dk1>
      <a:lt1>
        <a:srgbClr val="FFFFFF"/>
      </a:lt1>
      <a:dk2>
        <a:srgbClr val="006EC7"/>
      </a:dk2>
      <a:lt2>
        <a:srgbClr val="E7E5E3"/>
      </a:lt2>
      <a:accent1>
        <a:srgbClr val="461EBE"/>
      </a:accent1>
      <a:accent2>
        <a:srgbClr val="FF9868"/>
      </a:accent2>
      <a:accent3>
        <a:srgbClr val="887D75"/>
      </a:accent3>
      <a:accent4>
        <a:srgbClr val="76C800"/>
      </a:accent4>
      <a:accent5>
        <a:srgbClr val="F566BA"/>
      </a:accent5>
      <a:accent6>
        <a:srgbClr val="28DCAA"/>
      </a:accent6>
      <a:hlink>
        <a:srgbClr val="006EC7"/>
      </a:hlink>
      <a:folHlink>
        <a:srgbClr val="887D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desso Master">
  <a:themeElements>
    <a:clrScheme name="adesso1">
      <a:dk1>
        <a:srgbClr val="000000"/>
      </a:dk1>
      <a:lt1>
        <a:srgbClr val="FFFFFF"/>
      </a:lt1>
      <a:dk2>
        <a:srgbClr val="006EC7"/>
      </a:dk2>
      <a:lt2>
        <a:srgbClr val="E7E5E3"/>
      </a:lt2>
      <a:accent1>
        <a:srgbClr val="461EBE"/>
      </a:accent1>
      <a:accent2>
        <a:srgbClr val="FF9868"/>
      </a:accent2>
      <a:accent3>
        <a:srgbClr val="887D75"/>
      </a:accent3>
      <a:accent4>
        <a:srgbClr val="76C800"/>
      </a:accent4>
      <a:accent5>
        <a:srgbClr val="F566BA"/>
      </a:accent5>
      <a:accent6>
        <a:srgbClr val="28DCAA"/>
      </a:accent6>
      <a:hlink>
        <a:srgbClr val="006EC7"/>
      </a:hlink>
      <a:folHlink>
        <a:srgbClr val="887D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desso Master">
  <a:themeElements>
    <a:clrScheme name="adesso1">
      <a:dk1>
        <a:srgbClr val="000000"/>
      </a:dk1>
      <a:lt1>
        <a:srgbClr val="FFFFFF"/>
      </a:lt1>
      <a:dk2>
        <a:srgbClr val="006EC7"/>
      </a:dk2>
      <a:lt2>
        <a:srgbClr val="E7E5E3"/>
      </a:lt2>
      <a:accent1>
        <a:srgbClr val="461EBE"/>
      </a:accent1>
      <a:accent2>
        <a:srgbClr val="FF9868"/>
      </a:accent2>
      <a:accent3>
        <a:srgbClr val="887D75"/>
      </a:accent3>
      <a:accent4>
        <a:srgbClr val="76C800"/>
      </a:accent4>
      <a:accent5>
        <a:srgbClr val="F566BA"/>
      </a:accent5>
      <a:accent6>
        <a:srgbClr val="28DCAA"/>
      </a:accent6>
      <a:hlink>
        <a:srgbClr val="006EC7"/>
      </a:hlink>
      <a:folHlink>
        <a:srgbClr val="887D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2025-06-29T15:12:49Z</dcterms:created>
  <dc:creator>Joosten, Iris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0x010100466136ECA5AA6746B646FC1FD58A0362</vt:lpwstr>
  </property>
  <property fmtid="{D5CDD505-2E9C-101B-9397-08002B2CF9AE}" pid="3" name="MediaServiceImageTags">
    <vt:lpwstr/>
  </property>
</Properties>
</file>